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6" r:id="rId1"/>
  </p:sldMasterIdLst>
  <p:notesMasterIdLst>
    <p:notesMasterId r:id="rId15"/>
  </p:notesMasterIdLst>
  <p:sldIdLst>
    <p:sldId id="374" r:id="rId2"/>
    <p:sldId id="564" r:id="rId3"/>
    <p:sldId id="562" r:id="rId4"/>
    <p:sldId id="281" r:id="rId5"/>
    <p:sldId id="569" r:id="rId6"/>
    <p:sldId id="565" r:id="rId7"/>
    <p:sldId id="548" r:id="rId8"/>
    <p:sldId id="542" r:id="rId9"/>
    <p:sldId id="535" r:id="rId10"/>
    <p:sldId id="301" r:id="rId11"/>
    <p:sldId id="265" r:id="rId12"/>
    <p:sldId id="563" r:id="rId13"/>
    <p:sldId id="376" r:id="rId14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чан Раиса Николаевна" initials="КРН" lastIdx="1" clrIdx="0">
    <p:extLst>
      <p:ext uri="{19B8F6BF-5375-455C-9EA6-DF929625EA0E}">
        <p15:presenceInfo xmlns:p15="http://schemas.microsoft.com/office/powerpoint/2012/main" userId="S-1-5-21-3550384825-1950787346-1168763755-13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05" autoAdjust="0"/>
  </p:normalViewPr>
  <p:slideViewPr>
    <p:cSldViewPr snapToGrid="0">
      <p:cViewPr varScale="1">
        <p:scale>
          <a:sx n="65" d="100"/>
          <a:sy n="65" d="100"/>
        </p:scale>
        <p:origin x="9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0" i="0" u="none" strike="noStrike" kern="1200" cap="none" spc="50" baseline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студентов – инвалидов</a:t>
            </a:r>
          </a:p>
          <a:p>
            <a:pPr>
              <a:defRPr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(СПО</a:t>
            </a:r>
            <a:r>
              <a:rPr lang="ru-RU" baseline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4398736037399554"/>
          <c:y val="8.382325678006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cap="none" spc="50" baseline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4095695907190514E-2"/>
          <c:y val="0.10265195697252462"/>
          <c:w val="0.94235478102244297"/>
          <c:h val="0.72510354279033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243</c:v>
                </c:pt>
                <c:pt idx="1">
                  <c:v>371</c:v>
                </c:pt>
                <c:pt idx="2">
                  <c:v>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DB-4F93-AD48-9D02A695D430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среднее профессиональное образование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  <a:effectLst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14DB-4F93-AD48-9D02A695D4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9931064"/>
        <c:axId val="309925184"/>
      </c:barChart>
      <c:catAx>
        <c:axId val="309931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925184"/>
        <c:crosses val="autoZero"/>
        <c:auto val="1"/>
        <c:lblAlgn val="ctr"/>
        <c:lblOffset val="100"/>
        <c:noMultiLvlLbl val="0"/>
      </c:catAx>
      <c:valAx>
        <c:axId val="309925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931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Нозологии</a:t>
            </a:r>
          </a:p>
        </c:rich>
      </c:tx>
      <c:layout>
        <c:manualLayout>
          <c:xMode val="edge"/>
          <c:yMode val="edge"/>
          <c:x val="0.3848046430674081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6642546476271123"/>
          <c:y val="8.3825309881768492E-2"/>
          <c:w val="0.76224801254795571"/>
          <c:h val="0.80223449790382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нозологии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0B5-4217-BA7E-9E4748DF4D1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0B5-4217-BA7E-9E4748DF4D1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1E5-49E8-9602-A323B3CD9EC4}"/>
              </c:ext>
            </c:extLst>
          </c:dPt>
          <c:dPt>
            <c:idx val="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0B5-4217-BA7E-9E4748DF4D1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0B5-4217-BA7E-9E4748DF4D10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0B5-4217-BA7E-9E4748DF4D10}"/>
              </c:ext>
            </c:extLst>
          </c:dPt>
          <c:cat>
            <c:strRef>
              <c:f>Лист1!$A$2:$A$7</c:f>
              <c:strCache>
                <c:ptCount val="6"/>
                <c:pt idx="0">
                  <c:v>Слух</c:v>
                </c:pt>
                <c:pt idx="1">
                  <c:v>Зрение</c:v>
                </c:pt>
                <c:pt idx="2">
                  <c:v>Ментальные</c:v>
                </c:pt>
                <c:pt idx="3">
                  <c:v>Соматика</c:v>
                </c:pt>
                <c:pt idx="4">
                  <c:v>ОДА</c:v>
                </c:pt>
                <c:pt idx="5">
                  <c:v>Множественные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79</c:v>
                </c:pt>
                <c:pt idx="1">
                  <c:v>51</c:v>
                </c:pt>
                <c:pt idx="2">
                  <c:v>34</c:v>
                </c:pt>
                <c:pt idx="3">
                  <c:v>145</c:v>
                </c:pt>
                <c:pt idx="4">
                  <c:v>146</c:v>
                </c:pt>
                <c:pt idx="5">
                  <c:v>147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B5-4217-BA7E-9E4748DF4D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09927928"/>
        <c:axId val="309925576"/>
      </c:barChart>
      <c:valAx>
        <c:axId val="3099255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927928"/>
        <c:crosses val="autoZero"/>
        <c:crossBetween val="between"/>
      </c:valAx>
      <c:catAx>
        <c:axId val="309927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99255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kern="1200" spc="-50" baseline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Региональный чемпионат «</a:t>
            </a:r>
            <a:r>
              <a:rPr lang="ru-RU" sz="1800" b="1" kern="1200" spc="-50" baseline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Абилимпикс</a:t>
            </a:r>
            <a:r>
              <a:rPr lang="ru-RU" sz="1800" b="1" kern="1200" spc="-50" baseline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 – 2020- 2024 </a:t>
            </a:r>
          </a:p>
          <a:p>
            <a:pPr>
              <a:defRPr sz="2000" b="1">
                <a:solidFill>
                  <a:srgbClr val="C00000"/>
                </a:solidFill>
              </a:defRPr>
            </a:pPr>
            <a:r>
              <a:rPr lang="ru-RU" sz="1800" b="1" kern="1200" spc="-50" baseline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Ханты –Мансийский автономный округ - Югра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компетенции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</c:v>
                </c:pt>
                <c:pt idx="1">
                  <c:v>29</c:v>
                </c:pt>
                <c:pt idx="2">
                  <c:v>32</c:v>
                </c:pt>
                <c:pt idx="3">
                  <c:v>37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B8-4C71-84E9-8A232C39B90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участники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139</c:v>
                </c:pt>
                <c:pt idx="1">
                  <c:v>180</c:v>
                </c:pt>
                <c:pt idx="2">
                  <c:v>212</c:v>
                </c:pt>
                <c:pt idx="3">
                  <c:v>290</c:v>
                </c:pt>
                <c:pt idx="4">
                  <c:v>390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B8-4C71-84E9-8A232C39B90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призеры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75</c:v>
                </c:pt>
                <c:pt idx="1">
                  <c:v>95</c:v>
                </c:pt>
                <c:pt idx="2">
                  <c:v>108</c:v>
                </c:pt>
                <c:pt idx="3">
                  <c:v>140</c:v>
                </c:pt>
                <c:pt idx="4">
                  <c:v>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B8-4C71-84E9-8A232C39B9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1592360"/>
        <c:axId val="311593144"/>
      </c:barChart>
      <c:catAx>
        <c:axId val="311592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593144"/>
        <c:crosses val="autoZero"/>
        <c:auto val="1"/>
        <c:lblAlgn val="ctr"/>
        <c:lblOffset val="100"/>
        <c:noMultiLvlLbl val="0"/>
      </c:catAx>
      <c:valAx>
        <c:axId val="311593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592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18708028724100983"/>
          <c:y val="0.92854405848200605"/>
          <c:w val="0.60248071093589461"/>
          <c:h val="6.60622311047940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none" spc="20" baseline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i="0" u="none" strike="noStrike" kern="1200" cap="none" spc="-50" baseline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Количество занятых выпускников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cap="none" spc="20" baseline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выпускников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56</c:v>
                </c:pt>
                <c:pt idx="1">
                  <c:v>65</c:v>
                </c:pt>
                <c:pt idx="2">
                  <c:v>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DC-4854-9E7D-AA316AF66D4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трудоустроены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</c:v>
                </c:pt>
                <c:pt idx="1">
                  <c:v>31</c:v>
                </c:pt>
                <c:pt idx="2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DC-4854-9E7D-AA316AF66D4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продолжили обучение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110000"/>
                    <a:satMod val="105000"/>
                    <a:tint val="67000"/>
                  </a:schemeClr>
                </a:gs>
                <a:gs pos="50000">
                  <a:schemeClr val="accent3">
                    <a:lumMod val="105000"/>
                    <a:satMod val="103000"/>
                    <a:tint val="73000"/>
                  </a:schemeClr>
                </a:gs>
                <a:gs pos="100000">
                  <a:schemeClr val="accent3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13</c:v>
                </c:pt>
                <c:pt idx="1">
                  <c:v>13</c:v>
                </c:pt>
                <c:pt idx="2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6DC-4854-9E7D-AA316AF66D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1588440"/>
        <c:axId val="311587264"/>
      </c:barChart>
      <c:catAx>
        <c:axId val="3115884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1587264"/>
        <c:crosses val="autoZero"/>
        <c:auto val="1"/>
        <c:lblAlgn val="ctr"/>
        <c:lblOffset val="100"/>
        <c:noMultiLvlLbl val="0"/>
      </c:catAx>
      <c:valAx>
        <c:axId val="3115872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588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8.538874621466476E-2"/>
          <c:y val="0.9174513923589025"/>
          <c:w val="0.828864609506484"/>
          <c:h val="8.25486076410975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1033FD-D598-4597-A76C-7A98F71AB3BD}" type="doc">
      <dgm:prSet loTypeId="urn:microsoft.com/office/officeart/2005/8/layout/hList7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57F22879-9494-4105-94EE-92CC0B720651}">
      <dgm:prSet phldrT="[Текст]" custT="1"/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Учебно-методические условия</a:t>
          </a:r>
        </a:p>
      </dgm:t>
    </dgm:pt>
    <dgm:pt modelId="{95281BCC-FA29-459D-9D30-666FC68385FA}" type="parTrans" cxnId="{7D3448D3-E264-4083-897C-F2C45F01D3D7}">
      <dgm:prSet/>
      <dgm:spPr/>
      <dgm:t>
        <a:bodyPr/>
        <a:lstStyle/>
        <a:p>
          <a:endParaRPr lang="ru-RU" sz="11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F290E0F-1FEE-425A-922E-27057DAB8B5B}" type="sibTrans" cxnId="{7D3448D3-E264-4083-897C-F2C45F01D3D7}">
      <dgm:prSet/>
      <dgm:spPr/>
      <dgm:t>
        <a:bodyPr/>
        <a:lstStyle/>
        <a:p>
          <a:endParaRPr lang="ru-RU" sz="11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9D220A3-B364-461D-A2D0-024613276E28}">
      <dgm:prSet phldrT="[Текст]" custT="1"/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Электронные образовательные ресурсы обеспечение</a:t>
          </a:r>
        </a:p>
      </dgm:t>
    </dgm:pt>
    <dgm:pt modelId="{057668F6-4F75-425E-A5C0-54312833BB78}" type="parTrans" cxnId="{D25D4ED7-C993-47B2-8251-3969502E91FE}">
      <dgm:prSet/>
      <dgm:spPr/>
      <dgm:t>
        <a:bodyPr/>
        <a:lstStyle/>
        <a:p>
          <a:endParaRPr lang="ru-RU" sz="11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AE69182-26F6-48D2-9D34-034B614F42FA}" type="sibTrans" cxnId="{D25D4ED7-C993-47B2-8251-3969502E91FE}">
      <dgm:prSet/>
      <dgm:spPr/>
      <dgm:t>
        <a:bodyPr/>
        <a:lstStyle/>
        <a:p>
          <a:endParaRPr lang="ru-RU" sz="11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1679899-FEE6-4700-8B91-C2A625571F99}">
      <dgm:prSet phldrT="[Текст]" custT="1"/>
      <dgm:spPr/>
      <dgm:t>
        <a:bodyPr/>
        <a:lstStyle/>
        <a:p>
          <a:r>
            <a: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6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ПК и МФУ</a:t>
          </a:r>
        </a:p>
      </dgm:t>
    </dgm:pt>
    <dgm:pt modelId="{03991415-F3FC-447C-8D0D-544C02E1C0D1}" type="parTrans" cxnId="{65502E01-37A9-4444-BA4F-FAED0A1B381B}">
      <dgm:prSet/>
      <dgm:spPr/>
      <dgm:t>
        <a:bodyPr/>
        <a:lstStyle/>
        <a:p>
          <a:endParaRPr lang="ru-RU" sz="11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CED3E9E-1A7F-4D39-AE14-1903C8AC138A}" type="sibTrans" cxnId="{65502E01-37A9-4444-BA4F-FAED0A1B381B}">
      <dgm:prSet/>
      <dgm:spPr/>
      <dgm:t>
        <a:bodyPr/>
        <a:lstStyle/>
        <a:p>
          <a:endParaRPr lang="ru-RU" sz="11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04EF047-81FF-497A-8B00-C0D4506A7E97}" type="pres">
      <dgm:prSet presAssocID="{6E1033FD-D598-4597-A76C-7A98F71AB3BD}" presName="Name0" presStyleCnt="0">
        <dgm:presLayoutVars>
          <dgm:dir/>
          <dgm:resizeHandles val="exact"/>
        </dgm:presLayoutVars>
      </dgm:prSet>
      <dgm:spPr/>
    </dgm:pt>
    <dgm:pt modelId="{312A178E-9D4E-4933-9D14-BDF1104FDCE9}" type="pres">
      <dgm:prSet presAssocID="{6E1033FD-D598-4597-A76C-7A98F71AB3BD}" presName="fgShape" presStyleLbl="fgShp" presStyleIdx="0" presStyleCnt="1"/>
      <dgm:spPr/>
    </dgm:pt>
    <dgm:pt modelId="{520C723D-9C1E-438C-AD00-12D4C63F6E3F}" type="pres">
      <dgm:prSet presAssocID="{6E1033FD-D598-4597-A76C-7A98F71AB3BD}" presName="linComp" presStyleCnt="0"/>
      <dgm:spPr/>
    </dgm:pt>
    <dgm:pt modelId="{94450293-1428-4025-BF6A-5B3A7D9FAEEF}" type="pres">
      <dgm:prSet presAssocID="{57F22879-9494-4105-94EE-92CC0B720651}" presName="compNode" presStyleCnt="0"/>
      <dgm:spPr/>
    </dgm:pt>
    <dgm:pt modelId="{028AFE80-B89B-453B-9F5E-347DEBF31994}" type="pres">
      <dgm:prSet presAssocID="{57F22879-9494-4105-94EE-92CC0B720651}" presName="bkgdShape" presStyleLbl="node1" presStyleIdx="0" presStyleCnt="3"/>
      <dgm:spPr/>
    </dgm:pt>
    <dgm:pt modelId="{03DAAF8B-F202-4D78-B2DF-82FABB92B99B}" type="pres">
      <dgm:prSet presAssocID="{57F22879-9494-4105-94EE-92CC0B720651}" presName="nodeTx" presStyleLbl="node1" presStyleIdx="0" presStyleCnt="3">
        <dgm:presLayoutVars>
          <dgm:bulletEnabled val="1"/>
        </dgm:presLayoutVars>
      </dgm:prSet>
      <dgm:spPr/>
    </dgm:pt>
    <dgm:pt modelId="{520BB1E3-109E-49B0-A252-98B4124D8FF8}" type="pres">
      <dgm:prSet presAssocID="{57F22879-9494-4105-94EE-92CC0B720651}" presName="invisiNode" presStyleLbl="node1" presStyleIdx="0" presStyleCnt="3"/>
      <dgm:spPr/>
    </dgm:pt>
    <dgm:pt modelId="{22E16224-BC23-4470-9172-EF3ECF10EF8E}" type="pres">
      <dgm:prSet presAssocID="{57F22879-9494-4105-94EE-92CC0B720651}" presName="imagNode" presStyleLbl="fgImgPlace1" presStyleIdx="0" presStyleCnt="3"/>
      <dgm:spPr>
        <a:blipFill rotWithShape="1">
          <a:blip xmlns:r="http://schemas.openxmlformats.org/officeDocument/2006/relationships" r:embed="rId1"/>
          <a:srcRect/>
          <a:stretch>
            <a:fillRect l="-63000" r="-63000"/>
          </a:stretch>
        </a:blipFill>
      </dgm:spPr>
    </dgm:pt>
    <dgm:pt modelId="{CFA3DB93-F107-4FC7-B7F2-EDCAAC834737}" type="pres">
      <dgm:prSet presAssocID="{2F290E0F-1FEE-425A-922E-27057DAB8B5B}" presName="sibTrans" presStyleLbl="sibTrans2D1" presStyleIdx="0" presStyleCnt="0"/>
      <dgm:spPr/>
    </dgm:pt>
    <dgm:pt modelId="{D753E79D-AEC8-432F-BA51-89ADE385C606}" type="pres">
      <dgm:prSet presAssocID="{09D220A3-B364-461D-A2D0-024613276E28}" presName="compNode" presStyleCnt="0"/>
      <dgm:spPr/>
    </dgm:pt>
    <dgm:pt modelId="{A14951DF-9D2C-46F7-861D-932082C028D4}" type="pres">
      <dgm:prSet presAssocID="{09D220A3-B364-461D-A2D0-024613276E28}" presName="bkgdShape" presStyleLbl="node1" presStyleIdx="1" presStyleCnt="3"/>
      <dgm:spPr/>
    </dgm:pt>
    <dgm:pt modelId="{0AF8CA23-9B8F-4AAC-845E-BEECA38689C8}" type="pres">
      <dgm:prSet presAssocID="{09D220A3-B364-461D-A2D0-024613276E28}" presName="nodeTx" presStyleLbl="node1" presStyleIdx="1" presStyleCnt="3">
        <dgm:presLayoutVars>
          <dgm:bulletEnabled val="1"/>
        </dgm:presLayoutVars>
      </dgm:prSet>
      <dgm:spPr/>
    </dgm:pt>
    <dgm:pt modelId="{98B30A82-94E1-40A1-B4DD-EC8961655E08}" type="pres">
      <dgm:prSet presAssocID="{09D220A3-B364-461D-A2D0-024613276E28}" presName="invisiNode" presStyleLbl="node1" presStyleIdx="1" presStyleCnt="3"/>
      <dgm:spPr/>
    </dgm:pt>
    <dgm:pt modelId="{BDAB5D1E-F2F5-469C-9147-416FF33EEF04}" type="pres">
      <dgm:prSet presAssocID="{09D220A3-B364-461D-A2D0-024613276E28}" presName="imagNode" presStyleLbl="fgImgPlace1" presStyleIdx="1" presStyleCnt="3"/>
      <dgm:spPr>
        <a:blipFill rotWithShape="1">
          <a:blip xmlns:r="http://schemas.openxmlformats.org/officeDocument/2006/relationships" r:embed="rId2"/>
          <a:srcRect/>
          <a:stretch>
            <a:fillRect l="-11000" r="-11000"/>
          </a:stretch>
        </a:blipFill>
      </dgm:spPr>
    </dgm:pt>
    <dgm:pt modelId="{B82B410B-5C38-4F42-8E96-BF30B54972F1}" type="pres">
      <dgm:prSet presAssocID="{7AE69182-26F6-48D2-9D34-034B614F42FA}" presName="sibTrans" presStyleLbl="sibTrans2D1" presStyleIdx="0" presStyleCnt="0"/>
      <dgm:spPr/>
    </dgm:pt>
    <dgm:pt modelId="{06E4C543-1A07-4225-B35E-161A535211F0}" type="pres">
      <dgm:prSet presAssocID="{41679899-FEE6-4700-8B91-C2A625571F99}" presName="compNode" presStyleCnt="0"/>
      <dgm:spPr/>
    </dgm:pt>
    <dgm:pt modelId="{176B558C-270E-4385-9214-35ACEDAC0DDF}" type="pres">
      <dgm:prSet presAssocID="{41679899-FEE6-4700-8B91-C2A625571F99}" presName="bkgdShape" presStyleLbl="node1" presStyleIdx="2" presStyleCnt="3"/>
      <dgm:spPr/>
    </dgm:pt>
    <dgm:pt modelId="{DAD10EB9-3303-4D1F-99F1-101EBB8CD932}" type="pres">
      <dgm:prSet presAssocID="{41679899-FEE6-4700-8B91-C2A625571F99}" presName="nodeTx" presStyleLbl="node1" presStyleIdx="2" presStyleCnt="3">
        <dgm:presLayoutVars>
          <dgm:bulletEnabled val="1"/>
        </dgm:presLayoutVars>
      </dgm:prSet>
      <dgm:spPr/>
    </dgm:pt>
    <dgm:pt modelId="{07FC4F3F-A478-4C9B-9F37-956731DC9F2E}" type="pres">
      <dgm:prSet presAssocID="{41679899-FEE6-4700-8B91-C2A625571F99}" presName="invisiNode" presStyleLbl="node1" presStyleIdx="2" presStyleCnt="3"/>
      <dgm:spPr/>
    </dgm:pt>
    <dgm:pt modelId="{A09FA61B-55B6-4FAE-9A99-78658D81C002}" type="pres">
      <dgm:prSet presAssocID="{41679899-FEE6-4700-8B91-C2A625571F99}" presName="imagNode" presStyleLbl="fgImgPlace1" presStyleIdx="2" presStyleCnt="3"/>
      <dgm:spPr>
        <a:blipFill rotWithShape="1">
          <a:blip xmlns:r="http://schemas.openxmlformats.org/officeDocument/2006/relationships" r:embed="rId3"/>
          <a:srcRect/>
          <a:stretch>
            <a:fillRect l="-5000" r="-5000"/>
          </a:stretch>
        </a:blipFill>
      </dgm:spPr>
    </dgm:pt>
  </dgm:ptLst>
  <dgm:cxnLst>
    <dgm:cxn modelId="{65502E01-37A9-4444-BA4F-FAED0A1B381B}" srcId="{6E1033FD-D598-4597-A76C-7A98F71AB3BD}" destId="{41679899-FEE6-4700-8B91-C2A625571F99}" srcOrd="2" destOrd="0" parTransId="{03991415-F3FC-447C-8D0D-544C02E1C0D1}" sibTransId="{ACED3E9E-1A7F-4D39-AE14-1903C8AC138A}"/>
    <dgm:cxn modelId="{6F45CD06-92D2-405B-B6FC-438ABF44B30C}" type="presOf" srcId="{57F22879-9494-4105-94EE-92CC0B720651}" destId="{03DAAF8B-F202-4D78-B2DF-82FABB92B99B}" srcOrd="1" destOrd="0" presId="urn:microsoft.com/office/officeart/2005/8/layout/hList7"/>
    <dgm:cxn modelId="{359D233A-AFDF-4D36-A619-4E3852BE15A2}" type="presOf" srcId="{41679899-FEE6-4700-8B91-C2A625571F99}" destId="{176B558C-270E-4385-9214-35ACEDAC0DDF}" srcOrd="0" destOrd="0" presId="urn:microsoft.com/office/officeart/2005/8/layout/hList7"/>
    <dgm:cxn modelId="{21403F41-ADF9-40E6-B857-1BBD891A549E}" type="presOf" srcId="{2F290E0F-1FEE-425A-922E-27057DAB8B5B}" destId="{CFA3DB93-F107-4FC7-B7F2-EDCAAC834737}" srcOrd="0" destOrd="0" presId="urn:microsoft.com/office/officeart/2005/8/layout/hList7"/>
    <dgm:cxn modelId="{CA5D2986-66ED-48F2-8F9F-29A94CDC80AF}" type="presOf" srcId="{57F22879-9494-4105-94EE-92CC0B720651}" destId="{028AFE80-B89B-453B-9F5E-347DEBF31994}" srcOrd="0" destOrd="0" presId="urn:microsoft.com/office/officeart/2005/8/layout/hList7"/>
    <dgm:cxn modelId="{FAAB7D86-92FC-42E4-A1C7-61BDD9140A37}" type="presOf" srcId="{09D220A3-B364-461D-A2D0-024613276E28}" destId="{0AF8CA23-9B8F-4AAC-845E-BEECA38689C8}" srcOrd="1" destOrd="0" presId="urn:microsoft.com/office/officeart/2005/8/layout/hList7"/>
    <dgm:cxn modelId="{2A6D0AA8-DCAE-46F5-A988-90BABE060BDB}" type="presOf" srcId="{09D220A3-B364-461D-A2D0-024613276E28}" destId="{A14951DF-9D2C-46F7-861D-932082C028D4}" srcOrd="0" destOrd="0" presId="urn:microsoft.com/office/officeart/2005/8/layout/hList7"/>
    <dgm:cxn modelId="{F38840AE-B1C5-42EA-BCD9-13CF8EEEFEB7}" type="presOf" srcId="{41679899-FEE6-4700-8B91-C2A625571F99}" destId="{DAD10EB9-3303-4D1F-99F1-101EBB8CD932}" srcOrd="1" destOrd="0" presId="urn:microsoft.com/office/officeart/2005/8/layout/hList7"/>
    <dgm:cxn modelId="{5FD5FEAF-1882-4DA9-856F-48DB9685E027}" type="presOf" srcId="{7AE69182-26F6-48D2-9D34-034B614F42FA}" destId="{B82B410B-5C38-4F42-8E96-BF30B54972F1}" srcOrd="0" destOrd="0" presId="urn:microsoft.com/office/officeart/2005/8/layout/hList7"/>
    <dgm:cxn modelId="{7D3448D3-E264-4083-897C-F2C45F01D3D7}" srcId="{6E1033FD-D598-4597-A76C-7A98F71AB3BD}" destId="{57F22879-9494-4105-94EE-92CC0B720651}" srcOrd="0" destOrd="0" parTransId="{95281BCC-FA29-459D-9D30-666FC68385FA}" sibTransId="{2F290E0F-1FEE-425A-922E-27057DAB8B5B}"/>
    <dgm:cxn modelId="{D25D4ED7-C993-47B2-8251-3969502E91FE}" srcId="{6E1033FD-D598-4597-A76C-7A98F71AB3BD}" destId="{09D220A3-B364-461D-A2D0-024613276E28}" srcOrd="1" destOrd="0" parTransId="{057668F6-4F75-425E-A5C0-54312833BB78}" sibTransId="{7AE69182-26F6-48D2-9D34-034B614F42FA}"/>
    <dgm:cxn modelId="{202A7EEF-4C3A-4361-AAAF-5342BC90CB26}" type="presOf" srcId="{6E1033FD-D598-4597-A76C-7A98F71AB3BD}" destId="{E04EF047-81FF-497A-8B00-C0D4506A7E97}" srcOrd="0" destOrd="0" presId="urn:microsoft.com/office/officeart/2005/8/layout/hList7"/>
    <dgm:cxn modelId="{48285188-AE8B-4A8A-AC46-976B548E7F17}" type="presParOf" srcId="{E04EF047-81FF-497A-8B00-C0D4506A7E97}" destId="{312A178E-9D4E-4933-9D14-BDF1104FDCE9}" srcOrd="0" destOrd="0" presId="urn:microsoft.com/office/officeart/2005/8/layout/hList7"/>
    <dgm:cxn modelId="{E9E4637D-FE56-40AF-B5CD-56EE3BDA9B7B}" type="presParOf" srcId="{E04EF047-81FF-497A-8B00-C0D4506A7E97}" destId="{520C723D-9C1E-438C-AD00-12D4C63F6E3F}" srcOrd="1" destOrd="0" presId="urn:microsoft.com/office/officeart/2005/8/layout/hList7"/>
    <dgm:cxn modelId="{A35CA220-1338-4E63-9662-B11417AD92E8}" type="presParOf" srcId="{520C723D-9C1E-438C-AD00-12D4C63F6E3F}" destId="{94450293-1428-4025-BF6A-5B3A7D9FAEEF}" srcOrd="0" destOrd="0" presId="urn:microsoft.com/office/officeart/2005/8/layout/hList7"/>
    <dgm:cxn modelId="{129C02EE-FDC3-49D2-8287-D1F591B01448}" type="presParOf" srcId="{94450293-1428-4025-BF6A-5B3A7D9FAEEF}" destId="{028AFE80-B89B-453B-9F5E-347DEBF31994}" srcOrd="0" destOrd="0" presId="urn:microsoft.com/office/officeart/2005/8/layout/hList7"/>
    <dgm:cxn modelId="{CE1E4FB2-B111-4E7D-A854-3423CB3F0A98}" type="presParOf" srcId="{94450293-1428-4025-BF6A-5B3A7D9FAEEF}" destId="{03DAAF8B-F202-4D78-B2DF-82FABB92B99B}" srcOrd="1" destOrd="0" presId="urn:microsoft.com/office/officeart/2005/8/layout/hList7"/>
    <dgm:cxn modelId="{25538828-EE25-49DE-850E-726521AC3C7A}" type="presParOf" srcId="{94450293-1428-4025-BF6A-5B3A7D9FAEEF}" destId="{520BB1E3-109E-49B0-A252-98B4124D8FF8}" srcOrd="2" destOrd="0" presId="urn:microsoft.com/office/officeart/2005/8/layout/hList7"/>
    <dgm:cxn modelId="{9435B047-EB8A-4D1D-99A2-654E87F89F5A}" type="presParOf" srcId="{94450293-1428-4025-BF6A-5B3A7D9FAEEF}" destId="{22E16224-BC23-4470-9172-EF3ECF10EF8E}" srcOrd="3" destOrd="0" presId="urn:microsoft.com/office/officeart/2005/8/layout/hList7"/>
    <dgm:cxn modelId="{10976799-A456-42AE-A225-F1174C29C9E1}" type="presParOf" srcId="{520C723D-9C1E-438C-AD00-12D4C63F6E3F}" destId="{CFA3DB93-F107-4FC7-B7F2-EDCAAC834737}" srcOrd="1" destOrd="0" presId="urn:microsoft.com/office/officeart/2005/8/layout/hList7"/>
    <dgm:cxn modelId="{DF31E686-A879-41A9-B402-DE2B2E81C4F5}" type="presParOf" srcId="{520C723D-9C1E-438C-AD00-12D4C63F6E3F}" destId="{D753E79D-AEC8-432F-BA51-89ADE385C606}" srcOrd="2" destOrd="0" presId="urn:microsoft.com/office/officeart/2005/8/layout/hList7"/>
    <dgm:cxn modelId="{494AD074-A3AD-4CDC-A705-887EA3C5CF44}" type="presParOf" srcId="{D753E79D-AEC8-432F-BA51-89ADE385C606}" destId="{A14951DF-9D2C-46F7-861D-932082C028D4}" srcOrd="0" destOrd="0" presId="urn:microsoft.com/office/officeart/2005/8/layout/hList7"/>
    <dgm:cxn modelId="{8E3E2C45-1D65-4228-9D5A-7D0D047B97A6}" type="presParOf" srcId="{D753E79D-AEC8-432F-BA51-89ADE385C606}" destId="{0AF8CA23-9B8F-4AAC-845E-BEECA38689C8}" srcOrd="1" destOrd="0" presId="urn:microsoft.com/office/officeart/2005/8/layout/hList7"/>
    <dgm:cxn modelId="{120A59B2-C630-417D-843D-D00386C3019B}" type="presParOf" srcId="{D753E79D-AEC8-432F-BA51-89ADE385C606}" destId="{98B30A82-94E1-40A1-B4DD-EC8961655E08}" srcOrd="2" destOrd="0" presId="urn:microsoft.com/office/officeart/2005/8/layout/hList7"/>
    <dgm:cxn modelId="{7526F466-F7A5-4F9C-A571-547DD5CA15CC}" type="presParOf" srcId="{D753E79D-AEC8-432F-BA51-89ADE385C606}" destId="{BDAB5D1E-F2F5-469C-9147-416FF33EEF04}" srcOrd="3" destOrd="0" presId="urn:microsoft.com/office/officeart/2005/8/layout/hList7"/>
    <dgm:cxn modelId="{6EE4FD82-B203-451E-B7B6-BB8A33131788}" type="presParOf" srcId="{520C723D-9C1E-438C-AD00-12D4C63F6E3F}" destId="{B82B410B-5C38-4F42-8E96-BF30B54972F1}" srcOrd="3" destOrd="0" presId="urn:microsoft.com/office/officeart/2005/8/layout/hList7"/>
    <dgm:cxn modelId="{CB016342-1836-40EB-8951-BCA1D1BB799E}" type="presParOf" srcId="{520C723D-9C1E-438C-AD00-12D4C63F6E3F}" destId="{06E4C543-1A07-4225-B35E-161A535211F0}" srcOrd="4" destOrd="0" presId="urn:microsoft.com/office/officeart/2005/8/layout/hList7"/>
    <dgm:cxn modelId="{987ECA9A-4679-4B27-8E85-DB53D78ECB94}" type="presParOf" srcId="{06E4C543-1A07-4225-B35E-161A535211F0}" destId="{176B558C-270E-4385-9214-35ACEDAC0DDF}" srcOrd="0" destOrd="0" presId="urn:microsoft.com/office/officeart/2005/8/layout/hList7"/>
    <dgm:cxn modelId="{3E4982A7-ECB8-496F-80BC-E254DAC3D462}" type="presParOf" srcId="{06E4C543-1A07-4225-B35E-161A535211F0}" destId="{DAD10EB9-3303-4D1F-99F1-101EBB8CD932}" srcOrd="1" destOrd="0" presId="urn:microsoft.com/office/officeart/2005/8/layout/hList7"/>
    <dgm:cxn modelId="{10A13D93-C532-4B39-844C-3F396E850BC4}" type="presParOf" srcId="{06E4C543-1A07-4225-B35E-161A535211F0}" destId="{07FC4F3F-A478-4C9B-9F37-956731DC9F2E}" srcOrd="2" destOrd="0" presId="urn:microsoft.com/office/officeart/2005/8/layout/hList7"/>
    <dgm:cxn modelId="{335859DC-A08D-425B-9E06-FBDA88675504}" type="presParOf" srcId="{06E4C543-1A07-4225-B35E-161A535211F0}" destId="{A09FA61B-55B6-4FAE-9A99-78658D81C002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43B9B2-7904-44B6-BDAE-D4FA466DDA94}" type="doc">
      <dgm:prSet loTypeId="urn:microsoft.com/office/officeart/2005/8/layout/hList7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C0DBB05E-399F-4431-9286-F867CC030740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algn="ctr">
            <a:spcAft>
              <a:spcPts val="0"/>
            </a:spcAft>
          </a:pPr>
          <a:endParaRPr lang="ru-RU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algn="ctr">
            <a:spcAft>
              <a:spcPts val="0"/>
            </a:spcAft>
          </a:pPr>
          <a:r>
            <a:rPr lang="ru-RU" sz="14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Научная литература по профилю специальности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F1EE0A-AAE5-41A2-9D01-31358B628D07}" type="parTrans" cxnId="{B73E6569-93F0-4CFC-8F27-FFCBFE598B4B}">
      <dgm:prSet/>
      <dgm:spPr/>
      <dgm:t>
        <a:bodyPr/>
        <a:lstStyle/>
        <a:p>
          <a:endParaRPr lang="ru-RU" sz="2000"/>
        </a:p>
      </dgm:t>
    </dgm:pt>
    <dgm:pt modelId="{7471FD97-FE89-4818-81ED-0646E6536484}" type="sibTrans" cxnId="{B73E6569-93F0-4CFC-8F27-FFCBFE598B4B}">
      <dgm:prSet/>
      <dgm:spPr/>
      <dgm:t>
        <a:bodyPr/>
        <a:lstStyle/>
        <a:p>
          <a:endParaRPr lang="ru-RU" sz="2000"/>
        </a:p>
      </dgm:t>
    </dgm:pt>
    <dgm:pt modelId="{9EB2BE7D-9A40-49AB-95BE-722D500B32DC}">
      <dgm:prSet phldrT="[Текст]" custT="1"/>
      <dgm:spPr/>
      <dgm:t>
        <a:bodyPr/>
        <a:lstStyle/>
        <a:p>
          <a:pPr algn="ctr">
            <a:spcAft>
              <a:spcPct val="15000"/>
            </a:spcAft>
          </a:pPr>
          <a:endParaRPr lang="ru-RU" sz="1000" dirty="0">
            <a:solidFill>
              <a:schemeClr val="tx1"/>
            </a:solidFill>
          </a:endParaRPr>
        </a:p>
      </dgm:t>
    </dgm:pt>
    <dgm:pt modelId="{03EC9B54-0630-4045-9181-20BDC0FE4ABF}" type="parTrans" cxnId="{DD96C42D-22ED-4FA2-AE7F-9B6A8B4B638C}">
      <dgm:prSet/>
      <dgm:spPr/>
      <dgm:t>
        <a:bodyPr/>
        <a:lstStyle/>
        <a:p>
          <a:endParaRPr lang="ru-RU" sz="2000"/>
        </a:p>
      </dgm:t>
    </dgm:pt>
    <dgm:pt modelId="{81EBBEC5-1058-49EE-88DD-52D90A1F4005}" type="sibTrans" cxnId="{DD96C42D-22ED-4FA2-AE7F-9B6A8B4B638C}">
      <dgm:prSet/>
      <dgm:spPr/>
      <dgm:t>
        <a:bodyPr/>
        <a:lstStyle/>
        <a:p>
          <a:endParaRPr lang="ru-RU" sz="2000"/>
        </a:p>
      </dgm:t>
    </dgm:pt>
    <dgm:pt modelId="{DA1284F2-843A-4897-97AF-562B46981247}">
      <dgm:prSet phldrT="[Текст]" custT="1"/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Электронно-библиотечная система </a:t>
          </a:r>
          <a:r>
            <a:rPr lang="en-US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Znanium.com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28C8A6-65E4-405C-96A3-68E2A39CBC26}" type="parTrans" cxnId="{F227F9C5-9A10-4431-BE26-111CFABA7349}">
      <dgm:prSet/>
      <dgm:spPr/>
      <dgm:t>
        <a:bodyPr/>
        <a:lstStyle/>
        <a:p>
          <a:endParaRPr lang="ru-RU" sz="2000"/>
        </a:p>
      </dgm:t>
    </dgm:pt>
    <dgm:pt modelId="{BCD03885-D289-476E-9258-C7869640B702}" type="sibTrans" cxnId="{F227F9C5-9A10-4431-BE26-111CFABA7349}">
      <dgm:prSet/>
      <dgm:spPr/>
      <dgm:t>
        <a:bodyPr/>
        <a:lstStyle/>
        <a:p>
          <a:endParaRPr lang="ru-RU" sz="2000"/>
        </a:p>
      </dgm:t>
    </dgm:pt>
    <dgm:pt modelId="{623D7C49-D46C-4E03-A783-F33C11B1555E}">
      <dgm:prSet phldrT="[Текст]" custT="1"/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Электронно-библиотечная система </a:t>
          </a:r>
          <a:r>
            <a:rPr lang="ru-RU" sz="14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Юрайт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F870BC-1F98-4CF7-A279-0C7122855194}" type="parTrans" cxnId="{D8F200C1-D3BF-4207-8136-8A7F46F9F5F4}">
      <dgm:prSet/>
      <dgm:spPr/>
      <dgm:t>
        <a:bodyPr/>
        <a:lstStyle/>
        <a:p>
          <a:endParaRPr lang="ru-RU" sz="2000"/>
        </a:p>
      </dgm:t>
    </dgm:pt>
    <dgm:pt modelId="{5808A3F5-2802-46A3-9F91-8F145BE09C7E}" type="sibTrans" cxnId="{D8F200C1-D3BF-4207-8136-8A7F46F9F5F4}">
      <dgm:prSet/>
      <dgm:spPr/>
      <dgm:t>
        <a:bodyPr/>
        <a:lstStyle/>
        <a:p>
          <a:endParaRPr lang="ru-RU" sz="2000"/>
        </a:p>
      </dgm:t>
    </dgm:pt>
    <dgm:pt modelId="{CD88490B-8F06-493E-ABB4-8FB7C387D9D5}" type="pres">
      <dgm:prSet presAssocID="{1E43B9B2-7904-44B6-BDAE-D4FA466DDA94}" presName="Name0" presStyleCnt="0">
        <dgm:presLayoutVars>
          <dgm:dir/>
          <dgm:resizeHandles val="exact"/>
        </dgm:presLayoutVars>
      </dgm:prSet>
      <dgm:spPr/>
    </dgm:pt>
    <dgm:pt modelId="{8F90829C-0496-432A-8DD5-82FFB5A7C953}" type="pres">
      <dgm:prSet presAssocID="{1E43B9B2-7904-44B6-BDAE-D4FA466DDA94}" presName="fgShape" presStyleLbl="fgShp" presStyleIdx="0" presStyleCnt="1"/>
      <dgm:spPr/>
    </dgm:pt>
    <dgm:pt modelId="{F83AECD1-20DE-4A5E-82EC-599513484A5A}" type="pres">
      <dgm:prSet presAssocID="{1E43B9B2-7904-44B6-BDAE-D4FA466DDA94}" presName="linComp" presStyleCnt="0"/>
      <dgm:spPr/>
    </dgm:pt>
    <dgm:pt modelId="{BE38D5B0-E19C-418B-81B9-5A973E7F7090}" type="pres">
      <dgm:prSet presAssocID="{C0DBB05E-399F-4431-9286-F867CC030740}" presName="compNode" presStyleCnt="0"/>
      <dgm:spPr/>
    </dgm:pt>
    <dgm:pt modelId="{73D6C2C4-1CE9-43F0-98BD-BB71813D3735}" type="pres">
      <dgm:prSet presAssocID="{C0DBB05E-399F-4431-9286-F867CC030740}" presName="bkgdShape" presStyleLbl="node1" presStyleIdx="0" presStyleCnt="3"/>
      <dgm:spPr/>
    </dgm:pt>
    <dgm:pt modelId="{AF91879E-9F85-496C-B62C-21F3845C8775}" type="pres">
      <dgm:prSet presAssocID="{C0DBB05E-399F-4431-9286-F867CC030740}" presName="nodeTx" presStyleLbl="node1" presStyleIdx="0" presStyleCnt="3">
        <dgm:presLayoutVars>
          <dgm:bulletEnabled val="1"/>
        </dgm:presLayoutVars>
      </dgm:prSet>
      <dgm:spPr/>
    </dgm:pt>
    <dgm:pt modelId="{791EF1F5-6576-43E0-A42E-AE7A0B0DD88D}" type="pres">
      <dgm:prSet presAssocID="{C0DBB05E-399F-4431-9286-F867CC030740}" presName="invisiNode" presStyleLbl="node1" presStyleIdx="0" presStyleCnt="3"/>
      <dgm:spPr/>
    </dgm:pt>
    <dgm:pt modelId="{EA845033-51C8-4BED-805D-D6EC2C68C465}" type="pres">
      <dgm:prSet presAssocID="{C0DBB05E-399F-4431-9286-F867CC030740}" presName="imagNode" presStyleLbl="fgImgPlace1" presStyleIdx="0" presStyleCnt="3"/>
      <dgm:spPr>
        <a:blipFill rotWithShape="1">
          <a:blip xmlns:r="http://schemas.openxmlformats.org/officeDocument/2006/relationships" r:embed="rId1"/>
          <a:srcRect/>
          <a:stretch>
            <a:fillRect t="-7000" b="-7000"/>
          </a:stretch>
        </a:blipFill>
      </dgm:spPr>
    </dgm:pt>
    <dgm:pt modelId="{AFE2356B-FA76-4368-8C69-FF13AB9063ED}" type="pres">
      <dgm:prSet presAssocID="{7471FD97-FE89-4818-81ED-0646E6536484}" presName="sibTrans" presStyleLbl="sibTrans2D1" presStyleIdx="0" presStyleCnt="0"/>
      <dgm:spPr/>
    </dgm:pt>
    <dgm:pt modelId="{BD6A768A-D7E9-4C09-9121-6D2CA3F3A94A}" type="pres">
      <dgm:prSet presAssocID="{DA1284F2-843A-4897-97AF-562B46981247}" presName="compNode" presStyleCnt="0"/>
      <dgm:spPr/>
    </dgm:pt>
    <dgm:pt modelId="{9EDE6110-DB56-460B-9E30-AE31742B3BF5}" type="pres">
      <dgm:prSet presAssocID="{DA1284F2-843A-4897-97AF-562B46981247}" presName="bkgdShape" presStyleLbl="node1" presStyleIdx="1" presStyleCnt="3"/>
      <dgm:spPr/>
    </dgm:pt>
    <dgm:pt modelId="{676A8505-1AA7-4BBA-B997-949AE1988B58}" type="pres">
      <dgm:prSet presAssocID="{DA1284F2-843A-4897-97AF-562B46981247}" presName="nodeTx" presStyleLbl="node1" presStyleIdx="1" presStyleCnt="3">
        <dgm:presLayoutVars>
          <dgm:bulletEnabled val="1"/>
        </dgm:presLayoutVars>
      </dgm:prSet>
      <dgm:spPr/>
    </dgm:pt>
    <dgm:pt modelId="{7E6DF584-AD0F-4FD2-8042-6E1839BFC7E4}" type="pres">
      <dgm:prSet presAssocID="{DA1284F2-843A-4897-97AF-562B46981247}" presName="invisiNode" presStyleLbl="node1" presStyleIdx="1" presStyleCnt="3"/>
      <dgm:spPr/>
    </dgm:pt>
    <dgm:pt modelId="{9057E6E2-2072-407D-986E-6B2EFECCEEEE}" type="pres">
      <dgm:prSet presAssocID="{DA1284F2-843A-4897-97AF-562B46981247}" presName="imagNode" presStyleLbl="fgImgPlace1" presStyleIdx="1" presStyleCnt="3"/>
      <dgm:spPr>
        <a:blipFill rotWithShape="1">
          <a:blip xmlns:r="http://schemas.openxmlformats.org/officeDocument/2006/relationships" r:embed="rId2"/>
          <a:srcRect/>
          <a:stretch>
            <a:fillRect t="-5000" b="-5000"/>
          </a:stretch>
        </a:blipFill>
      </dgm:spPr>
    </dgm:pt>
    <dgm:pt modelId="{E2959AF9-16F8-45D6-81B4-D1F185DBE31A}" type="pres">
      <dgm:prSet presAssocID="{BCD03885-D289-476E-9258-C7869640B702}" presName="sibTrans" presStyleLbl="sibTrans2D1" presStyleIdx="0" presStyleCnt="0"/>
      <dgm:spPr/>
    </dgm:pt>
    <dgm:pt modelId="{8F1B8B95-507D-4FC2-9538-24D1544C3BE7}" type="pres">
      <dgm:prSet presAssocID="{623D7C49-D46C-4E03-A783-F33C11B1555E}" presName="compNode" presStyleCnt="0"/>
      <dgm:spPr/>
    </dgm:pt>
    <dgm:pt modelId="{8DEF2C56-CC50-4865-A438-7E0398675B3E}" type="pres">
      <dgm:prSet presAssocID="{623D7C49-D46C-4E03-A783-F33C11B1555E}" presName="bkgdShape" presStyleLbl="node1" presStyleIdx="2" presStyleCnt="3"/>
      <dgm:spPr/>
    </dgm:pt>
    <dgm:pt modelId="{4C5D0DE6-25DB-4936-85F6-2DF66DED6BDF}" type="pres">
      <dgm:prSet presAssocID="{623D7C49-D46C-4E03-A783-F33C11B1555E}" presName="nodeTx" presStyleLbl="node1" presStyleIdx="2" presStyleCnt="3">
        <dgm:presLayoutVars>
          <dgm:bulletEnabled val="1"/>
        </dgm:presLayoutVars>
      </dgm:prSet>
      <dgm:spPr/>
    </dgm:pt>
    <dgm:pt modelId="{B3C2E7E4-5E81-4EBD-AF23-A63D8C0E4594}" type="pres">
      <dgm:prSet presAssocID="{623D7C49-D46C-4E03-A783-F33C11B1555E}" presName="invisiNode" presStyleLbl="node1" presStyleIdx="2" presStyleCnt="3"/>
      <dgm:spPr/>
    </dgm:pt>
    <dgm:pt modelId="{60073276-9B59-491A-A58C-44D9800A70DE}" type="pres">
      <dgm:prSet presAssocID="{623D7C49-D46C-4E03-A783-F33C11B1555E}" presName="imagNode" presStyleLbl="fgImgPlace1" presStyleIdx="2" presStyleCnt="3"/>
      <dgm:spPr>
        <a:blipFill rotWithShape="1">
          <a:blip xmlns:r="http://schemas.openxmlformats.org/officeDocument/2006/relationships" r:embed="rId3"/>
          <a:srcRect/>
          <a:stretch>
            <a:fillRect l="-16000" r="-16000"/>
          </a:stretch>
        </a:blipFill>
      </dgm:spPr>
    </dgm:pt>
  </dgm:ptLst>
  <dgm:cxnLst>
    <dgm:cxn modelId="{EAA02103-18E5-40C6-A352-ED994BD75CA6}" type="presOf" srcId="{DA1284F2-843A-4897-97AF-562B46981247}" destId="{676A8505-1AA7-4BBA-B997-949AE1988B58}" srcOrd="1" destOrd="0" presId="urn:microsoft.com/office/officeart/2005/8/layout/hList7"/>
    <dgm:cxn modelId="{52FF9C29-56FD-4579-9894-C44870E699CF}" type="presOf" srcId="{BCD03885-D289-476E-9258-C7869640B702}" destId="{E2959AF9-16F8-45D6-81B4-D1F185DBE31A}" srcOrd="0" destOrd="0" presId="urn:microsoft.com/office/officeart/2005/8/layout/hList7"/>
    <dgm:cxn modelId="{DD96C42D-22ED-4FA2-AE7F-9B6A8B4B638C}" srcId="{C0DBB05E-399F-4431-9286-F867CC030740}" destId="{9EB2BE7D-9A40-49AB-95BE-722D500B32DC}" srcOrd="0" destOrd="0" parTransId="{03EC9B54-0630-4045-9181-20BDC0FE4ABF}" sibTransId="{81EBBEC5-1058-49EE-88DD-52D90A1F4005}"/>
    <dgm:cxn modelId="{C186A035-FA85-43B1-8DC6-F2F40FF491E4}" type="presOf" srcId="{9EB2BE7D-9A40-49AB-95BE-722D500B32DC}" destId="{AF91879E-9F85-496C-B62C-21F3845C8775}" srcOrd="1" destOrd="1" presId="urn:microsoft.com/office/officeart/2005/8/layout/hList7"/>
    <dgm:cxn modelId="{3FC48E36-21DF-4614-96B7-AA1ABBA883B8}" type="presOf" srcId="{9EB2BE7D-9A40-49AB-95BE-722D500B32DC}" destId="{73D6C2C4-1CE9-43F0-98BD-BB71813D3735}" srcOrd="0" destOrd="1" presId="urn:microsoft.com/office/officeart/2005/8/layout/hList7"/>
    <dgm:cxn modelId="{7F2FC23B-61EF-48FC-9F7B-4207029D586E}" type="presOf" srcId="{C0DBB05E-399F-4431-9286-F867CC030740}" destId="{73D6C2C4-1CE9-43F0-98BD-BB71813D3735}" srcOrd="0" destOrd="0" presId="urn:microsoft.com/office/officeart/2005/8/layout/hList7"/>
    <dgm:cxn modelId="{B73E6569-93F0-4CFC-8F27-FFCBFE598B4B}" srcId="{1E43B9B2-7904-44B6-BDAE-D4FA466DDA94}" destId="{C0DBB05E-399F-4431-9286-F867CC030740}" srcOrd="0" destOrd="0" parTransId="{93F1EE0A-AAE5-41A2-9D01-31358B628D07}" sibTransId="{7471FD97-FE89-4818-81ED-0646E6536484}"/>
    <dgm:cxn modelId="{351A3C71-B375-4556-BA96-7628E19FCE4C}" type="presOf" srcId="{C0DBB05E-399F-4431-9286-F867CC030740}" destId="{AF91879E-9F85-496C-B62C-21F3845C8775}" srcOrd="1" destOrd="0" presId="urn:microsoft.com/office/officeart/2005/8/layout/hList7"/>
    <dgm:cxn modelId="{E53BF27E-FE5C-4CDE-9D41-E6D96D508EDA}" type="presOf" srcId="{623D7C49-D46C-4E03-A783-F33C11B1555E}" destId="{4C5D0DE6-25DB-4936-85F6-2DF66DED6BDF}" srcOrd="1" destOrd="0" presId="urn:microsoft.com/office/officeart/2005/8/layout/hList7"/>
    <dgm:cxn modelId="{2D87208D-7F01-4C1B-8249-4FCCB647F2A3}" type="presOf" srcId="{7471FD97-FE89-4818-81ED-0646E6536484}" destId="{AFE2356B-FA76-4368-8C69-FF13AB9063ED}" srcOrd="0" destOrd="0" presId="urn:microsoft.com/office/officeart/2005/8/layout/hList7"/>
    <dgm:cxn modelId="{ED6E9EAE-223A-417C-8405-866C41BAF0E6}" type="presOf" srcId="{DA1284F2-843A-4897-97AF-562B46981247}" destId="{9EDE6110-DB56-460B-9E30-AE31742B3BF5}" srcOrd="0" destOrd="0" presId="urn:microsoft.com/office/officeart/2005/8/layout/hList7"/>
    <dgm:cxn modelId="{D8F200C1-D3BF-4207-8136-8A7F46F9F5F4}" srcId="{1E43B9B2-7904-44B6-BDAE-D4FA466DDA94}" destId="{623D7C49-D46C-4E03-A783-F33C11B1555E}" srcOrd="2" destOrd="0" parTransId="{08F870BC-1F98-4CF7-A279-0C7122855194}" sibTransId="{5808A3F5-2802-46A3-9F91-8F145BE09C7E}"/>
    <dgm:cxn modelId="{F227F9C5-9A10-4431-BE26-111CFABA7349}" srcId="{1E43B9B2-7904-44B6-BDAE-D4FA466DDA94}" destId="{DA1284F2-843A-4897-97AF-562B46981247}" srcOrd="1" destOrd="0" parTransId="{3D28C8A6-65E4-405C-96A3-68E2A39CBC26}" sibTransId="{BCD03885-D289-476E-9258-C7869640B702}"/>
    <dgm:cxn modelId="{505389DB-A35C-4FCA-A37C-6F391E70221B}" type="presOf" srcId="{1E43B9B2-7904-44B6-BDAE-D4FA466DDA94}" destId="{CD88490B-8F06-493E-ABB4-8FB7C387D9D5}" srcOrd="0" destOrd="0" presId="urn:microsoft.com/office/officeart/2005/8/layout/hList7"/>
    <dgm:cxn modelId="{877E56F8-79EF-4044-B0DD-A780EAC1399F}" type="presOf" srcId="{623D7C49-D46C-4E03-A783-F33C11B1555E}" destId="{8DEF2C56-CC50-4865-A438-7E0398675B3E}" srcOrd="0" destOrd="0" presId="urn:microsoft.com/office/officeart/2005/8/layout/hList7"/>
    <dgm:cxn modelId="{80E82B98-9D23-43A3-8BB7-209CEB60C5EF}" type="presParOf" srcId="{CD88490B-8F06-493E-ABB4-8FB7C387D9D5}" destId="{8F90829C-0496-432A-8DD5-82FFB5A7C953}" srcOrd="0" destOrd="0" presId="urn:microsoft.com/office/officeart/2005/8/layout/hList7"/>
    <dgm:cxn modelId="{1CA91C2D-86A9-42A3-8D3F-A39C9C48F1D8}" type="presParOf" srcId="{CD88490B-8F06-493E-ABB4-8FB7C387D9D5}" destId="{F83AECD1-20DE-4A5E-82EC-599513484A5A}" srcOrd="1" destOrd="0" presId="urn:microsoft.com/office/officeart/2005/8/layout/hList7"/>
    <dgm:cxn modelId="{21645B2F-370A-4BE9-8579-804D08828699}" type="presParOf" srcId="{F83AECD1-20DE-4A5E-82EC-599513484A5A}" destId="{BE38D5B0-E19C-418B-81B9-5A973E7F7090}" srcOrd="0" destOrd="0" presId="urn:microsoft.com/office/officeart/2005/8/layout/hList7"/>
    <dgm:cxn modelId="{85D7B242-6F2D-448D-9E30-71C409B4A3C3}" type="presParOf" srcId="{BE38D5B0-E19C-418B-81B9-5A973E7F7090}" destId="{73D6C2C4-1CE9-43F0-98BD-BB71813D3735}" srcOrd="0" destOrd="0" presId="urn:microsoft.com/office/officeart/2005/8/layout/hList7"/>
    <dgm:cxn modelId="{054C4F24-B99D-4D03-9F84-AB27FE5E89A5}" type="presParOf" srcId="{BE38D5B0-E19C-418B-81B9-5A973E7F7090}" destId="{AF91879E-9F85-496C-B62C-21F3845C8775}" srcOrd="1" destOrd="0" presId="urn:microsoft.com/office/officeart/2005/8/layout/hList7"/>
    <dgm:cxn modelId="{FD2BB996-FE77-4B44-9158-3E6A93B49F58}" type="presParOf" srcId="{BE38D5B0-E19C-418B-81B9-5A973E7F7090}" destId="{791EF1F5-6576-43E0-A42E-AE7A0B0DD88D}" srcOrd="2" destOrd="0" presId="urn:microsoft.com/office/officeart/2005/8/layout/hList7"/>
    <dgm:cxn modelId="{ACBFFD4B-8C85-4456-9C29-BAAB33DD4765}" type="presParOf" srcId="{BE38D5B0-E19C-418B-81B9-5A973E7F7090}" destId="{EA845033-51C8-4BED-805D-D6EC2C68C465}" srcOrd="3" destOrd="0" presId="urn:microsoft.com/office/officeart/2005/8/layout/hList7"/>
    <dgm:cxn modelId="{8EF5D7BB-B9BB-44FE-BD96-DE6ADDD782D0}" type="presParOf" srcId="{F83AECD1-20DE-4A5E-82EC-599513484A5A}" destId="{AFE2356B-FA76-4368-8C69-FF13AB9063ED}" srcOrd="1" destOrd="0" presId="urn:microsoft.com/office/officeart/2005/8/layout/hList7"/>
    <dgm:cxn modelId="{F801353A-FB2F-4856-9D0B-051445A5B229}" type="presParOf" srcId="{F83AECD1-20DE-4A5E-82EC-599513484A5A}" destId="{BD6A768A-D7E9-4C09-9121-6D2CA3F3A94A}" srcOrd="2" destOrd="0" presId="urn:microsoft.com/office/officeart/2005/8/layout/hList7"/>
    <dgm:cxn modelId="{1571A9C4-DD05-47D5-B4F4-16682FBE7D32}" type="presParOf" srcId="{BD6A768A-D7E9-4C09-9121-6D2CA3F3A94A}" destId="{9EDE6110-DB56-460B-9E30-AE31742B3BF5}" srcOrd="0" destOrd="0" presId="urn:microsoft.com/office/officeart/2005/8/layout/hList7"/>
    <dgm:cxn modelId="{744CADE5-D051-476A-950D-A5A9073D41D8}" type="presParOf" srcId="{BD6A768A-D7E9-4C09-9121-6D2CA3F3A94A}" destId="{676A8505-1AA7-4BBA-B997-949AE1988B58}" srcOrd="1" destOrd="0" presId="urn:microsoft.com/office/officeart/2005/8/layout/hList7"/>
    <dgm:cxn modelId="{4BB77E46-D86E-478E-B0AA-FCB686A40EEA}" type="presParOf" srcId="{BD6A768A-D7E9-4C09-9121-6D2CA3F3A94A}" destId="{7E6DF584-AD0F-4FD2-8042-6E1839BFC7E4}" srcOrd="2" destOrd="0" presId="urn:microsoft.com/office/officeart/2005/8/layout/hList7"/>
    <dgm:cxn modelId="{D4D1653D-4BCF-4D36-9410-88A1A560724A}" type="presParOf" srcId="{BD6A768A-D7E9-4C09-9121-6D2CA3F3A94A}" destId="{9057E6E2-2072-407D-986E-6B2EFECCEEEE}" srcOrd="3" destOrd="0" presId="urn:microsoft.com/office/officeart/2005/8/layout/hList7"/>
    <dgm:cxn modelId="{931DAF04-D4B9-4726-A904-CD9BD099CEA7}" type="presParOf" srcId="{F83AECD1-20DE-4A5E-82EC-599513484A5A}" destId="{E2959AF9-16F8-45D6-81B4-D1F185DBE31A}" srcOrd="3" destOrd="0" presId="urn:microsoft.com/office/officeart/2005/8/layout/hList7"/>
    <dgm:cxn modelId="{ED424B8E-2051-4445-9A67-A9333BEB9A67}" type="presParOf" srcId="{F83AECD1-20DE-4A5E-82EC-599513484A5A}" destId="{8F1B8B95-507D-4FC2-9538-24D1544C3BE7}" srcOrd="4" destOrd="0" presId="urn:microsoft.com/office/officeart/2005/8/layout/hList7"/>
    <dgm:cxn modelId="{128D139B-051B-46EC-BC91-9A40871717DE}" type="presParOf" srcId="{8F1B8B95-507D-4FC2-9538-24D1544C3BE7}" destId="{8DEF2C56-CC50-4865-A438-7E0398675B3E}" srcOrd="0" destOrd="0" presId="urn:microsoft.com/office/officeart/2005/8/layout/hList7"/>
    <dgm:cxn modelId="{A3EAFACC-C282-4D77-AAD7-B33CC1960A87}" type="presParOf" srcId="{8F1B8B95-507D-4FC2-9538-24D1544C3BE7}" destId="{4C5D0DE6-25DB-4936-85F6-2DF66DED6BDF}" srcOrd="1" destOrd="0" presId="urn:microsoft.com/office/officeart/2005/8/layout/hList7"/>
    <dgm:cxn modelId="{621C4D85-F6AD-4987-957A-7D2E6B782099}" type="presParOf" srcId="{8F1B8B95-507D-4FC2-9538-24D1544C3BE7}" destId="{B3C2E7E4-5E81-4EBD-AF23-A63D8C0E4594}" srcOrd="2" destOrd="0" presId="urn:microsoft.com/office/officeart/2005/8/layout/hList7"/>
    <dgm:cxn modelId="{9F94343C-4A27-43BE-B025-A11BB7A09B63}" type="presParOf" srcId="{8F1B8B95-507D-4FC2-9538-24D1544C3BE7}" destId="{60073276-9B59-491A-A58C-44D9800A70DE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C3F705-C440-4BC6-8E79-759C3CFF7A4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BA4440-3DED-4F51-8D66-22D53197C22A}">
      <dgm:prSet phldrT="[Текст]" custT="1"/>
      <dgm:spPr/>
      <dgm:t>
        <a:bodyPr/>
        <a:lstStyle/>
        <a:p>
          <a:r>
            <a:rPr lang="ru-RU" sz="2000" b="1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участников  </a:t>
          </a:r>
        </a:p>
        <a:p>
          <a:r>
            <a:rPr lang="ru-RU" sz="2000" b="1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«Абилимпикс-2024»  </a:t>
          </a:r>
          <a:br>
            <a:rPr lang="ru-RU" sz="20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400" b="1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596</a:t>
          </a:r>
        </a:p>
      </dgm:t>
    </dgm:pt>
    <dgm:pt modelId="{59610CC0-DAA0-425E-9C5C-8C94229FD4A6}" type="parTrans" cxnId="{D4522E9D-1E2A-4749-9FAB-D20B30EAE94D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F58F8F-C953-49E3-A3A8-CEC59AB3C9B0}" type="sibTrans" cxnId="{D4522E9D-1E2A-4749-9FAB-D20B30EAE94D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09E8B1-617F-48F9-ADB2-4B9FA5C805E2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18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Трудоустроены</a:t>
          </a:r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265</a:t>
          </a:r>
        </a:p>
      </dgm:t>
    </dgm:pt>
    <dgm:pt modelId="{62625871-A74F-4C0A-9C2F-3FD07E369554}" type="parTrans" cxnId="{9DCD0EFD-13AE-4493-BDE6-1372B670393F}">
      <dgm:prSet custT="1"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755449-E573-439E-8CFA-2E4D5A52146E}" type="sibTrans" cxnId="{9DCD0EFD-13AE-4493-BDE6-1372B670393F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DC36CD-073D-456B-B01F-6A51D63105CA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Обучаются </a:t>
          </a:r>
          <a:b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261</a:t>
          </a:r>
        </a:p>
      </dgm:t>
    </dgm:pt>
    <dgm:pt modelId="{ED6D3BCD-A4EC-47C3-B653-BBE392F4FC15}" type="parTrans" cxnId="{1309483F-39AE-4B42-A2B4-40AF1444B44C}">
      <dgm:prSet custT="1"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63435F-5C28-4DCA-A170-EE7F7CD221DF}" type="sibTrans" cxnId="{1309483F-39AE-4B42-A2B4-40AF1444B44C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0E1BBB-2586-4D77-924E-65F985961E43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трудоустроены </a:t>
          </a:r>
          <a:b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68</a:t>
          </a:r>
        </a:p>
      </dgm:t>
    </dgm:pt>
    <dgm:pt modelId="{089BAA59-01D0-40C3-AB01-FEACF71A20A1}" type="parTrans" cxnId="{7E9CE257-BC18-421B-8228-F1CF04E6CE3D}">
      <dgm:prSet custT="1"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D62804-BB17-4860-BEC7-FD9C327CF425}" type="sibTrans" cxnId="{7E9CE257-BC18-421B-8228-F1CF04E6CE3D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791B7F-6EA8-4002-9A88-8088149CF7F3}">
      <dgm:prSet phldrT="[Текст]" custT="1"/>
      <dgm:spPr/>
      <dgm:t>
        <a:bodyPr/>
        <a:lstStyle/>
        <a:p>
          <a: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Отпуск по уходу за ребенком </a:t>
          </a:r>
          <a:b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11672A-A3F7-4EA1-9304-AD88747E58DE}" type="parTrans" cxnId="{3FFDFC0E-9384-49A4-B494-201A825B6305}">
      <dgm:prSet custT="1"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832E1D-CF53-48B4-9B28-ADA674637AE1}" type="sibTrans" cxnId="{3FFDFC0E-9384-49A4-B494-201A825B6305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F5F4EB-4C22-43C3-A6E0-4C1C62AD5C9C}">
      <dgm:prSet custT="1"/>
      <dgm:spPr/>
      <dgm:t>
        <a:bodyPr/>
        <a:lstStyle/>
        <a:p>
          <a: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состоянию здоровья </a:t>
          </a:r>
          <a:b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38</a:t>
          </a:r>
        </a:p>
      </dgm:t>
    </dgm:pt>
    <dgm:pt modelId="{4EA361C8-91A5-4B6A-9A66-578015FECCF2}" type="parTrans" cxnId="{E1D946CF-15EB-48C9-B8BA-80060710BDE9}">
      <dgm:prSet custT="1"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7ABE58-D40C-4A5D-A8F2-3FBADBB5480B}" type="sibTrans" cxnId="{E1D946CF-15EB-48C9-B8BA-80060710BDE9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90E849-C436-45A9-AEAA-E9322FFF86BB}">
      <dgm:prSet custT="1"/>
      <dgm:spPr/>
      <dgm:t>
        <a:bodyPr/>
        <a:lstStyle/>
        <a:p>
          <a: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Смена места жительства </a:t>
          </a:r>
          <a:b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</a:t>
          </a:r>
        </a:p>
      </dgm:t>
    </dgm:pt>
    <dgm:pt modelId="{587B729D-F243-427B-B1C7-9685F86172EF}" type="parTrans" cxnId="{DFF5D28B-C7F9-4822-BAE0-9838D231D5E4}">
      <dgm:prSet custT="1"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AFD5A5-0923-4BA8-A343-17C535368A2C}" type="sibTrans" cxnId="{DFF5D28B-C7F9-4822-BAE0-9838D231D5E4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031DE8-9615-458C-B74C-37F797258927}" type="pres">
      <dgm:prSet presAssocID="{2CC3F705-C440-4BC6-8E79-759C3CFF7A4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CAAEBBC-0338-40C3-8B79-84163F2E9036}" type="pres">
      <dgm:prSet presAssocID="{66BA4440-3DED-4F51-8D66-22D53197C22A}" presName="hierRoot1" presStyleCnt="0">
        <dgm:presLayoutVars>
          <dgm:hierBranch val="init"/>
        </dgm:presLayoutVars>
      </dgm:prSet>
      <dgm:spPr/>
    </dgm:pt>
    <dgm:pt modelId="{D77EF3E0-BD7C-4DFC-BF44-68EFB1B209DE}" type="pres">
      <dgm:prSet presAssocID="{66BA4440-3DED-4F51-8D66-22D53197C22A}" presName="rootComposite1" presStyleCnt="0"/>
      <dgm:spPr/>
    </dgm:pt>
    <dgm:pt modelId="{F169C380-E21D-4611-924C-381B42878E4E}" type="pres">
      <dgm:prSet presAssocID="{66BA4440-3DED-4F51-8D66-22D53197C22A}" presName="rootText1" presStyleLbl="node0" presStyleIdx="0" presStyleCnt="1" custScaleX="266245" custScaleY="122936" custLinFactNeighborX="11543" custLinFactNeighborY="32066">
        <dgm:presLayoutVars>
          <dgm:chPref val="3"/>
        </dgm:presLayoutVars>
      </dgm:prSet>
      <dgm:spPr/>
    </dgm:pt>
    <dgm:pt modelId="{B8E85D41-05C2-4329-9A24-CF7222173467}" type="pres">
      <dgm:prSet presAssocID="{66BA4440-3DED-4F51-8D66-22D53197C22A}" presName="rootConnector1" presStyleLbl="node1" presStyleIdx="0" presStyleCnt="0"/>
      <dgm:spPr/>
    </dgm:pt>
    <dgm:pt modelId="{57B4E6A8-BF01-489D-BDC8-5A0202CC218E}" type="pres">
      <dgm:prSet presAssocID="{66BA4440-3DED-4F51-8D66-22D53197C22A}" presName="hierChild2" presStyleCnt="0"/>
      <dgm:spPr/>
    </dgm:pt>
    <dgm:pt modelId="{D78BD683-1895-40AF-90BE-E74A71302609}" type="pres">
      <dgm:prSet presAssocID="{62625871-A74F-4C0A-9C2F-3FD07E369554}" presName="Name37" presStyleLbl="parChTrans1D2" presStyleIdx="0" presStyleCnt="3"/>
      <dgm:spPr/>
    </dgm:pt>
    <dgm:pt modelId="{F85CC6DE-8BF5-4332-8FD4-B31758CAC623}" type="pres">
      <dgm:prSet presAssocID="{B109E8B1-617F-48F9-ADB2-4B9FA5C805E2}" presName="hierRoot2" presStyleCnt="0">
        <dgm:presLayoutVars>
          <dgm:hierBranch val="init"/>
        </dgm:presLayoutVars>
      </dgm:prSet>
      <dgm:spPr/>
    </dgm:pt>
    <dgm:pt modelId="{D588231F-F0A1-4FA0-93A8-CA984AFE067C}" type="pres">
      <dgm:prSet presAssocID="{B109E8B1-617F-48F9-ADB2-4B9FA5C805E2}" presName="rootComposite" presStyleCnt="0"/>
      <dgm:spPr/>
    </dgm:pt>
    <dgm:pt modelId="{E353832E-AADB-4981-9997-1CDA38AC30B6}" type="pres">
      <dgm:prSet presAssocID="{B109E8B1-617F-48F9-ADB2-4B9FA5C805E2}" presName="rootText" presStyleLbl="node2" presStyleIdx="0" presStyleCnt="3" custLinFactNeighborX="10227" custLinFactNeighborY="21657">
        <dgm:presLayoutVars>
          <dgm:chPref val="3"/>
        </dgm:presLayoutVars>
      </dgm:prSet>
      <dgm:spPr/>
    </dgm:pt>
    <dgm:pt modelId="{03C0F3EB-BE78-459D-94F9-D07CBBBC53D9}" type="pres">
      <dgm:prSet presAssocID="{B109E8B1-617F-48F9-ADB2-4B9FA5C805E2}" presName="rootConnector" presStyleLbl="node2" presStyleIdx="0" presStyleCnt="3"/>
      <dgm:spPr/>
    </dgm:pt>
    <dgm:pt modelId="{1D55D7D3-A2F9-48D0-B1F2-811854F861DF}" type="pres">
      <dgm:prSet presAssocID="{B109E8B1-617F-48F9-ADB2-4B9FA5C805E2}" presName="hierChild4" presStyleCnt="0"/>
      <dgm:spPr/>
    </dgm:pt>
    <dgm:pt modelId="{E131B45B-8DC8-4203-9ED8-BAF4FF5DDE13}" type="pres">
      <dgm:prSet presAssocID="{B109E8B1-617F-48F9-ADB2-4B9FA5C805E2}" presName="hierChild5" presStyleCnt="0"/>
      <dgm:spPr/>
    </dgm:pt>
    <dgm:pt modelId="{9F5C819D-91EF-4AEE-BB13-ECD24F0E80DE}" type="pres">
      <dgm:prSet presAssocID="{ED6D3BCD-A4EC-47C3-B653-BBE392F4FC15}" presName="Name37" presStyleLbl="parChTrans1D2" presStyleIdx="1" presStyleCnt="3"/>
      <dgm:spPr/>
    </dgm:pt>
    <dgm:pt modelId="{F1B9A593-496D-4FAD-A20A-0BDE7766CE1B}" type="pres">
      <dgm:prSet presAssocID="{2DDC36CD-073D-456B-B01F-6A51D63105CA}" presName="hierRoot2" presStyleCnt="0">
        <dgm:presLayoutVars>
          <dgm:hierBranch val="init"/>
        </dgm:presLayoutVars>
      </dgm:prSet>
      <dgm:spPr/>
    </dgm:pt>
    <dgm:pt modelId="{69009A23-AB15-49EB-949B-6525BC49223F}" type="pres">
      <dgm:prSet presAssocID="{2DDC36CD-073D-456B-B01F-6A51D63105CA}" presName="rootComposite" presStyleCnt="0"/>
      <dgm:spPr/>
    </dgm:pt>
    <dgm:pt modelId="{8524ABE0-D751-4822-B6C5-269D46C52D11}" type="pres">
      <dgm:prSet presAssocID="{2DDC36CD-073D-456B-B01F-6A51D63105CA}" presName="rootText" presStyleLbl="node2" presStyleIdx="1" presStyleCnt="3" custLinFactNeighborX="11430" custLinFactNeighborY="22861">
        <dgm:presLayoutVars>
          <dgm:chPref val="3"/>
        </dgm:presLayoutVars>
      </dgm:prSet>
      <dgm:spPr/>
    </dgm:pt>
    <dgm:pt modelId="{E751D8B6-C4ED-4BF4-8947-44FF3494DE88}" type="pres">
      <dgm:prSet presAssocID="{2DDC36CD-073D-456B-B01F-6A51D63105CA}" presName="rootConnector" presStyleLbl="node2" presStyleIdx="1" presStyleCnt="3"/>
      <dgm:spPr/>
    </dgm:pt>
    <dgm:pt modelId="{CB06121E-06AF-4156-8EBB-55F55F46054C}" type="pres">
      <dgm:prSet presAssocID="{2DDC36CD-073D-456B-B01F-6A51D63105CA}" presName="hierChild4" presStyleCnt="0"/>
      <dgm:spPr/>
    </dgm:pt>
    <dgm:pt modelId="{91208E3F-31BE-47B4-B18A-09D542A02317}" type="pres">
      <dgm:prSet presAssocID="{2DDC36CD-073D-456B-B01F-6A51D63105CA}" presName="hierChild5" presStyleCnt="0"/>
      <dgm:spPr/>
    </dgm:pt>
    <dgm:pt modelId="{6B1DB308-DAC2-40D0-9786-0D90B4BFE849}" type="pres">
      <dgm:prSet presAssocID="{089BAA59-01D0-40C3-AB01-FEACF71A20A1}" presName="Name37" presStyleLbl="parChTrans1D2" presStyleIdx="2" presStyleCnt="3"/>
      <dgm:spPr/>
    </dgm:pt>
    <dgm:pt modelId="{F26096E9-E8A7-42FA-A17A-3FECF93391EB}" type="pres">
      <dgm:prSet presAssocID="{F50E1BBB-2586-4D77-924E-65F985961E43}" presName="hierRoot2" presStyleCnt="0">
        <dgm:presLayoutVars>
          <dgm:hierBranch val="init"/>
        </dgm:presLayoutVars>
      </dgm:prSet>
      <dgm:spPr/>
    </dgm:pt>
    <dgm:pt modelId="{00E9F1ED-78DF-4337-A48F-DD8F5EADD50B}" type="pres">
      <dgm:prSet presAssocID="{F50E1BBB-2586-4D77-924E-65F985961E43}" presName="rootComposite" presStyleCnt="0"/>
      <dgm:spPr/>
    </dgm:pt>
    <dgm:pt modelId="{174B03B9-FC8B-42E2-B8AD-CA86E959B1B3}" type="pres">
      <dgm:prSet presAssocID="{F50E1BBB-2586-4D77-924E-65F985961E43}" presName="rootText" presStyleLbl="node2" presStyleIdx="2" presStyleCnt="3" custLinFactNeighborX="12633" custLinFactNeighborY="22861">
        <dgm:presLayoutVars>
          <dgm:chPref val="3"/>
        </dgm:presLayoutVars>
      </dgm:prSet>
      <dgm:spPr/>
    </dgm:pt>
    <dgm:pt modelId="{999F1B66-5335-405C-BC99-85EA55A3B9FA}" type="pres">
      <dgm:prSet presAssocID="{F50E1BBB-2586-4D77-924E-65F985961E43}" presName="rootConnector" presStyleLbl="node2" presStyleIdx="2" presStyleCnt="3"/>
      <dgm:spPr/>
    </dgm:pt>
    <dgm:pt modelId="{2AB7CF7B-4A56-49E1-A12B-F3287695B448}" type="pres">
      <dgm:prSet presAssocID="{F50E1BBB-2586-4D77-924E-65F985961E43}" presName="hierChild4" presStyleCnt="0"/>
      <dgm:spPr/>
    </dgm:pt>
    <dgm:pt modelId="{FE0C2000-83D6-4EEB-B703-A258CDD390A3}" type="pres">
      <dgm:prSet presAssocID="{7C11672A-A3F7-4EA1-9304-AD88747E58DE}" presName="Name37" presStyleLbl="parChTrans1D3" presStyleIdx="0" presStyleCnt="3"/>
      <dgm:spPr/>
    </dgm:pt>
    <dgm:pt modelId="{3B1FE67B-8D50-4C44-BE17-59938EB14F53}" type="pres">
      <dgm:prSet presAssocID="{7E791B7F-6EA8-4002-9A88-8088149CF7F3}" presName="hierRoot2" presStyleCnt="0">
        <dgm:presLayoutVars>
          <dgm:hierBranch val="init"/>
        </dgm:presLayoutVars>
      </dgm:prSet>
      <dgm:spPr/>
    </dgm:pt>
    <dgm:pt modelId="{D13092EF-FB98-4752-8C61-38B60A3A3849}" type="pres">
      <dgm:prSet presAssocID="{7E791B7F-6EA8-4002-9A88-8088149CF7F3}" presName="rootComposite" presStyleCnt="0"/>
      <dgm:spPr/>
    </dgm:pt>
    <dgm:pt modelId="{F981C11D-6522-478C-8C20-B2997C0C6593}" type="pres">
      <dgm:prSet presAssocID="{7E791B7F-6EA8-4002-9A88-8088149CF7F3}" presName="rootText" presStyleLbl="node3" presStyleIdx="0" presStyleCnt="3">
        <dgm:presLayoutVars>
          <dgm:chPref val="3"/>
        </dgm:presLayoutVars>
      </dgm:prSet>
      <dgm:spPr/>
    </dgm:pt>
    <dgm:pt modelId="{5C555C1D-E7C8-45C5-A7E8-391DBC073A9F}" type="pres">
      <dgm:prSet presAssocID="{7E791B7F-6EA8-4002-9A88-8088149CF7F3}" presName="rootConnector" presStyleLbl="node3" presStyleIdx="0" presStyleCnt="3"/>
      <dgm:spPr/>
    </dgm:pt>
    <dgm:pt modelId="{9540C5E7-CCF6-4FFD-A751-C24B4A54CE94}" type="pres">
      <dgm:prSet presAssocID="{7E791B7F-6EA8-4002-9A88-8088149CF7F3}" presName="hierChild4" presStyleCnt="0"/>
      <dgm:spPr/>
    </dgm:pt>
    <dgm:pt modelId="{21C51284-66F1-4C5D-8F10-D3D425E94588}" type="pres">
      <dgm:prSet presAssocID="{7E791B7F-6EA8-4002-9A88-8088149CF7F3}" presName="hierChild5" presStyleCnt="0"/>
      <dgm:spPr/>
    </dgm:pt>
    <dgm:pt modelId="{27C397E3-6AF1-4925-BD95-9B88E3DE9833}" type="pres">
      <dgm:prSet presAssocID="{4EA361C8-91A5-4B6A-9A66-578015FECCF2}" presName="Name37" presStyleLbl="parChTrans1D3" presStyleIdx="1" presStyleCnt="3"/>
      <dgm:spPr/>
    </dgm:pt>
    <dgm:pt modelId="{4EDBDBDB-28EE-46B5-88EA-E9F8BBF750EE}" type="pres">
      <dgm:prSet presAssocID="{39F5F4EB-4C22-43C3-A6E0-4C1C62AD5C9C}" presName="hierRoot2" presStyleCnt="0">
        <dgm:presLayoutVars>
          <dgm:hierBranch val="init"/>
        </dgm:presLayoutVars>
      </dgm:prSet>
      <dgm:spPr/>
    </dgm:pt>
    <dgm:pt modelId="{1B9B15C2-9953-4F46-84F0-8D289C60E96C}" type="pres">
      <dgm:prSet presAssocID="{39F5F4EB-4C22-43C3-A6E0-4C1C62AD5C9C}" presName="rootComposite" presStyleCnt="0"/>
      <dgm:spPr/>
    </dgm:pt>
    <dgm:pt modelId="{5E37651D-0655-469B-9C01-BE78B0159922}" type="pres">
      <dgm:prSet presAssocID="{39F5F4EB-4C22-43C3-A6E0-4C1C62AD5C9C}" presName="rootText" presStyleLbl="node3" presStyleIdx="1" presStyleCnt="3">
        <dgm:presLayoutVars>
          <dgm:chPref val="3"/>
        </dgm:presLayoutVars>
      </dgm:prSet>
      <dgm:spPr/>
    </dgm:pt>
    <dgm:pt modelId="{2417B109-2E89-48DE-B02F-F4B11A35DA2B}" type="pres">
      <dgm:prSet presAssocID="{39F5F4EB-4C22-43C3-A6E0-4C1C62AD5C9C}" presName="rootConnector" presStyleLbl="node3" presStyleIdx="1" presStyleCnt="3"/>
      <dgm:spPr/>
    </dgm:pt>
    <dgm:pt modelId="{1654F88E-7719-46CB-B837-48D8553248E2}" type="pres">
      <dgm:prSet presAssocID="{39F5F4EB-4C22-43C3-A6E0-4C1C62AD5C9C}" presName="hierChild4" presStyleCnt="0"/>
      <dgm:spPr/>
    </dgm:pt>
    <dgm:pt modelId="{4E4149BD-9586-4264-A23A-B73EE51F369A}" type="pres">
      <dgm:prSet presAssocID="{39F5F4EB-4C22-43C3-A6E0-4C1C62AD5C9C}" presName="hierChild5" presStyleCnt="0"/>
      <dgm:spPr/>
    </dgm:pt>
    <dgm:pt modelId="{AFCCCEB0-0ED3-4954-9DB7-65BDEDECAFF6}" type="pres">
      <dgm:prSet presAssocID="{587B729D-F243-427B-B1C7-9685F86172EF}" presName="Name37" presStyleLbl="parChTrans1D3" presStyleIdx="2" presStyleCnt="3"/>
      <dgm:spPr/>
    </dgm:pt>
    <dgm:pt modelId="{2747DD96-5789-49DF-BAA4-77A337FD7297}" type="pres">
      <dgm:prSet presAssocID="{EF90E849-C436-45A9-AEAA-E9322FFF86BB}" presName="hierRoot2" presStyleCnt="0">
        <dgm:presLayoutVars>
          <dgm:hierBranch val="init"/>
        </dgm:presLayoutVars>
      </dgm:prSet>
      <dgm:spPr/>
    </dgm:pt>
    <dgm:pt modelId="{E2E939E7-A515-44D5-9A48-6374529F58FF}" type="pres">
      <dgm:prSet presAssocID="{EF90E849-C436-45A9-AEAA-E9322FFF86BB}" presName="rootComposite" presStyleCnt="0"/>
      <dgm:spPr/>
    </dgm:pt>
    <dgm:pt modelId="{923D2AC1-B06E-4FEA-8BAE-19522A031DB4}" type="pres">
      <dgm:prSet presAssocID="{EF90E849-C436-45A9-AEAA-E9322FFF86BB}" presName="rootText" presStyleLbl="node3" presStyleIdx="2" presStyleCnt="3">
        <dgm:presLayoutVars>
          <dgm:chPref val="3"/>
        </dgm:presLayoutVars>
      </dgm:prSet>
      <dgm:spPr/>
    </dgm:pt>
    <dgm:pt modelId="{4665023C-476A-4869-95B4-45E5B1260EA1}" type="pres">
      <dgm:prSet presAssocID="{EF90E849-C436-45A9-AEAA-E9322FFF86BB}" presName="rootConnector" presStyleLbl="node3" presStyleIdx="2" presStyleCnt="3"/>
      <dgm:spPr/>
    </dgm:pt>
    <dgm:pt modelId="{282EACAB-BF33-43D2-B8C5-E539C983405F}" type="pres">
      <dgm:prSet presAssocID="{EF90E849-C436-45A9-AEAA-E9322FFF86BB}" presName="hierChild4" presStyleCnt="0"/>
      <dgm:spPr/>
    </dgm:pt>
    <dgm:pt modelId="{CB2CB591-00D3-4A9F-9962-F2CE6D8A80E6}" type="pres">
      <dgm:prSet presAssocID="{EF90E849-C436-45A9-AEAA-E9322FFF86BB}" presName="hierChild5" presStyleCnt="0"/>
      <dgm:spPr/>
    </dgm:pt>
    <dgm:pt modelId="{51620FBD-C043-4AB6-ADD6-0215C8A6B70C}" type="pres">
      <dgm:prSet presAssocID="{F50E1BBB-2586-4D77-924E-65F985961E43}" presName="hierChild5" presStyleCnt="0"/>
      <dgm:spPr/>
    </dgm:pt>
    <dgm:pt modelId="{6D318E19-960F-4D1A-9EED-8FE451721788}" type="pres">
      <dgm:prSet presAssocID="{66BA4440-3DED-4F51-8D66-22D53197C22A}" presName="hierChild3" presStyleCnt="0"/>
      <dgm:spPr/>
    </dgm:pt>
  </dgm:ptLst>
  <dgm:cxnLst>
    <dgm:cxn modelId="{46892302-EADA-4B02-B869-27C87F861B04}" type="presOf" srcId="{B109E8B1-617F-48F9-ADB2-4B9FA5C805E2}" destId="{03C0F3EB-BE78-459D-94F9-D07CBBBC53D9}" srcOrd="1" destOrd="0" presId="urn:microsoft.com/office/officeart/2005/8/layout/orgChart1"/>
    <dgm:cxn modelId="{9C916605-2C2C-457A-9DEB-93C3AC5C69C8}" type="presOf" srcId="{ED6D3BCD-A4EC-47C3-B653-BBE392F4FC15}" destId="{9F5C819D-91EF-4AEE-BB13-ECD24F0E80DE}" srcOrd="0" destOrd="0" presId="urn:microsoft.com/office/officeart/2005/8/layout/orgChart1"/>
    <dgm:cxn modelId="{3FFDFC0E-9384-49A4-B494-201A825B6305}" srcId="{F50E1BBB-2586-4D77-924E-65F985961E43}" destId="{7E791B7F-6EA8-4002-9A88-8088149CF7F3}" srcOrd="0" destOrd="0" parTransId="{7C11672A-A3F7-4EA1-9304-AD88747E58DE}" sibTransId="{1B832E1D-CF53-48B4-9B28-ADA674637AE1}"/>
    <dgm:cxn modelId="{9FC6FE23-609C-45BC-8D45-664FB02AF971}" type="presOf" srcId="{7C11672A-A3F7-4EA1-9304-AD88747E58DE}" destId="{FE0C2000-83D6-4EEB-B703-A258CDD390A3}" srcOrd="0" destOrd="0" presId="urn:microsoft.com/office/officeart/2005/8/layout/orgChart1"/>
    <dgm:cxn modelId="{AA489B31-4B4D-4AA0-9DC2-27A8C1977AB2}" type="presOf" srcId="{089BAA59-01D0-40C3-AB01-FEACF71A20A1}" destId="{6B1DB308-DAC2-40D0-9786-0D90B4BFE849}" srcOrd="0" destOrd="0" presId="urn:microsoft.com/office/officeart/2005/8/layout/orgChart1"/>
    <dgm:cxn modelId="{EFAC2632-2285-4E57-83DE-84C4F4DE3087}" type="presOf" srcId="{39F5F4EB-4C22-43C3-A6E0-4C1C62AD5C9C}" destId="{2417B109-2E89-48DE-B02F-F4B11A35DA2B}" srcOrd="1" destOrd="0" presId="urn:microsoft.com/office/officeart/2005/8/layout/orgChart1"/>
    <dgm:cxn modelId="{10D91734-AF7D-4183-ADFC-6195B9B72AD1}" type="presOf" srcId="{39F5F4EB-4C22-43C3-A6E0-4C1C62AD5C9C}" destId="{5E37651D-0655-469B-9C01-BE78B0159922}" srcOrd="0" destOrd="0" presId="urn:microsoft.com/office/officeart/2005/8/layout/orgChart1"/>
    <dgm:cxn modelId="{1309483F-39AE-4B42-A2B4-40AF1444B44C}" srcId="{66BA4440-3DED-4F51-8D66-22D53197C22A}" destId="{2DDC36CD-073D-456B-B01F-6A51D63105CA}" srcOrd="1" destOrd="0" parTransId="{ED6D3BCD-A4EC-47C3-B653-BBE392F4FC15}" sibTransId="{1663435F-5C28-4DCA-A170-EE7F7CD221DF}"/>
    <dgm:cxn modelId="{BCB06561-761F-4C14-845D-DE2A0D042DD4}" type="presOf" srcId="{7E791B7F-6EA8-4002-9A88-8088149CF7F3}" destId="{F981C11D-6522-478C-8C20-B2997C0C6593}" srcOrd="0" destOrd="0" presId="urn:microsoft.com/office/officeart/2005/8/layout/orgChart1"/>
    <dgm:cxn modelId="{39B97461-EA9A-4702-B709-9003D07E0A53}" type="presOf" srcId="{66BA4440-3DED-4F51-8D66-22D53197C22A}" destId="{B8E85D41-05C2-4329-9A24-CF7222173467}" srcOrd="1" destOrd="0" presId="urn:microsoft.com/office/officeart/2005/8/layout/orgChart1"/>
    <dgm:cxn modelId="{B9A41645-F613-41BE-ABC3-DB44222F66AE}" type="presOf" srcId="{F50E1BBB-2586-4D77-924E-65F985961E43}" destId="{999F1B66-5335-405C-BC99-85EA55A3B9FA}" srcOrd="1" destOrd="0" presId="urn:microsoft.com/office/officeart/2005/8/layout/orgChart1"/>
    <dgm:cxn modelId="{8AABAB66-7183-4C41-8215-9F76649815ED}" type="presOf" srcId="{F50E1BBB-2586-4D77-924E-65F985961E43}" destId="{174B03B9-FC8B-42E2-B8AD-CA86E959B1B3}" srcOrd="0" destOrd="0" presId="urn:microsoft.com/office/officeart/2005/8/layout/orgChart1"/>
    <dgm:cxn modelId="{568FCA48-ECF7-43D7-BA8D-029797D34086}" type="presOf" srcId="{587B729D-F243-427B-B1C7-9685F86172EF}" destId="{AFCCCEB0-0ED3-4954-9DB7-65BDEDECAFF6}" srcOrd="0" destOrd="0" presId="urn:microsoft.com/office/officeart/2005/8/layout/orgChart1"/>
    <dgm:cxn modelId="{3588CA73-E635-46D0-9C99-F2B4341C568C}" type="presOf" srcId="{62625871-A74F-4C0A-9C2F-3FD07E369554}" destId="{D78BD683-1895-40AF-90BE-E74A71302609}" srcOrd="0" destOrd="0" presId="urn:microsoft.com/office/officeart/2005/8/layout/orgChart1"/>
    <dgm:cxn modelId="{B71FE253-8982-4DC9-8DC8-CC27B6EF772D}" type="presOf" srcId="{2CC3F705-C440-4BC6-8E79-759C3CFF7A44}" destId="{09031DE8-9615-458C-B74C-37F797258927}" srcOrd="0" destOrd="0" presId="urn:microsoft.com/office/officeart/2005/8/layout/orgChart1"/>
    <dgm:cxn modelId="{7E9CE257-BC18-421B-8228-F1CF04E6CE3D}" srcId="{66BA4440-3DED-4F51-8D66-22D53197C22A}" destId="{F50E1BBB-2586-4D77-924E-65F985961E43}" srcOrd="2" destOrd="0" parTransId="{089BAA59-01D0-40C3-AB01-FEACF71A20A1}" sibTransId="{0AD62804-BB17-4860-BEC7-FD9C327CF425}"/>
    <dgm:cxn modelId="{9850F982-DAF3-4F2A-8F5E-56F2447C2168}" type="presOf" srcId="{4EA361C8-91A5-4B6A-9A66-578015FECCF2}" destId="{27C397E3-6AF1-4925-BD95-9B88E3DE9833}" srcOrd="0" destOrd="0" presId="urn:microsoft.com/office/officeart/2005/8/layout/orgChart1"/>
    <dgm:cxn modelId="{C847D185-B821-47EF-B241-F16AD16EEE7E}" type="presOf" srcId="{B109E8B1-617F-48F9-ADB2-4B9FA5C805E2}" destId="{E353832E-AADB-4981-9997-1CDA38AC30B6}" srcOrd="0" destOrd="0" presId="urn:microsoft.com/office/officeart/2005/8/layout/orgChart1"/>
    <dgm:cxn modelId="{DFF5D28B-C7F9-4822-BAE0-9838D231D5E4}" srcId="{F50E1BBB-2586-4D77-924E-65F985961E43}" destId="{EF90E849-C436-45A9-AEAA-E9322FFF86BB}" srcOrd="2" destOrd="0" parTransId="{587B729D-F243-427B-B1C7-9685F86172EF}" sibTransId="{20AFD5A5-0923-4BA8-A343-17C535368A2C}"/>
    <dgm:cxn modelId="{B086D697-4DA7-4F04-BD35-E8266DDB2E17}" type="presOf" srcId="{66BA4440-3DED-4F51-8D66-22D53197C22A}" destId="{F169C380-E21D-4611-924C-381B42878E4E}" srcOrd="0" destOrd="0" presId="urn:microsoft.com/office/officeart/2005/8/layout/orgChart1"/>
    <dgm:cxn modelId="{F32E749A-5676-4C84-A7A0-4635A63FD40B}" type="presOf" srcId="{EF90E849-C436-45A9-AEAA-E9322FFF86BB}" destId="{923D2AC1-B06E-4FEA-8BAE-19522A031DB4}" srcOrd="0" destOrd="0" presId="urn:microsoft.com/office/officeart/2005/8/layout/orgChart1"/>
    <dgm:cxn modelId="{D4522E9D-1E2A-4749-9FAB-D20B30EAE94D}" srcId="{2CC3F705-C440-4BC6-8E79-759C3CFF7A44}" destId="{66BA4440-3DED-4F51-8D66-22D53197C22A}" srcOrd="0" destOrd="0" parTransId="{59610CC0-DAA0-425E-9C5C-8C94229FD4A6}" sibTransId="{68F58F8F-C953-49E3-A3A8-CEC59AB3C9B0}"/>
    <dgm:cxn modelId="{CFEB0BAD-1A2D-4627-8DB4-EDDB4901DBF8}" type="presOf" srcId="{2DDC36CD-073D-456B-B01F-6A51D63105CA}" destId="{E751D8B6-C4ED-4BF4-8947-44FF3494DE88}" srcOrd="1" destOrd="0" presId="urn:microsoft.com/office/officeart/2005/8/layout/orgChart1"/>
    <dgm:cxn modelId="{A98EF4B1-2019-4E58-94E5-7E9D64745601}" type="presOf" srcId="{7E791B7F-6EA8-4002-9A88-8088149CF7F3}" destId="{5C555C1D-E7C8-45C5-A7E8-391DBC073A9F}" srcOrd="1" destOrd="0" presId="urn:microsoft.com/office/officeart/2005/8/layout/orgChart1"/>
    <dgm:cxn modelId="{E1D946CF-15EB-48C9-B8BA-80060710BDE9}" srcId="{F50E1BBB-2586-4D77-924E-65F985961E43}" destId="{39F5F4EB-4C22-43C3-A6E0-4C1C62AD5C9C}" srcOrd="1" destOrd="0" parTransId="{4EA361C8-91A5-4B6A-9A66-578015FECCF2}" sibTransId="{2C7ABE58-D40C-4A5D-A8F2-3FBADBB5480B}"/>
    <dgm:cxn modelId="{E8DF90DC-C5AA-4F02-8163-E62695FA62BB}" type="presOf" srcId="{2DDC36CD-073D-456B-B01F-6A51D63105CA}" destId="{8524ABE0-D751-4822-B6C5-269D46C52D11}" srcOrd="0" destOrd="0" presId="urn:microsoft.com/office/officeart/2005/8/layout/orgChart1"/>
    <dgm:cxn modelId="{04360DF5-615B-44C2-A344-E391D4F37818}" type="presOf" srcId="{EF90E849-C436-45A9-AEAA-E9322FFF86BB}" destId="{4665023C-476A-4869-95B4-45E5B1260EA1}" srcOrd="1" destOrd="0" presId="urn:microsoft.com/office/officeart/2005/8/layout/orgChart1"/>
    <dgm:cxn modelId="{9DCD0EFD-13AE-4493-BDE6-1372B670393F}" srcId="{66BA4440-3DED-4F51-8D66-22D53197C22A}" destId="{B109E8B1-617F-48F9-ADB2-4B9FA5C805E2}" srcOrd="0" destOrd="0" parTransId="{62625871-A74F-4C0A-9C2F-3FD07E369554}" sibTransId="{BC755449-E573-439E-8CFA-2E4D5A52146E}"/>
    <dgm:cxn modelId="{0A33FD15-EF1D-46B7-B588-F1FBCE045828}" type="presParOf" srcId="{09031DE8-9615-458C-B74C-37F797258927}" destId="{CCAAEBBC-0338-40C3-8B79-84163F2E9036}" srcOrd="0" destOrd="0" presId="urn:microsoft.com/office/officeart/2005/8/layout/orgChart1"/>
    <dgm:cxn modelId="{96DF804E-1411-40DE-9E70-6EE912D1B230}" type="presParOf" srcId="{CCAAEBBC-0338-40C3-8B79-84163F2E9036}" destId="{D77EF3E0-BD7C-4DFC-BF44-68EFB1B209DE}" srcOrd="0" destOrd="0" presId="urn:microsoft.com/office/officeart/2005/8/layout/orgChart1"/>
    <dgm:cxn modelId="{C3EB5449-B28F-4171-97FF-E9B7A0031424}" type="presParOf" srcId="{D77EF3E0-BD7C-4DFC-BF44-68EFB1B209DE}" destId="{F169C380-E21D-4611-924C-381B42878E4E}" srcOrd="0" destOrd="0" presId="urn:microsoft.com/office/officeart/2005/8/layout/orgChart1"/>
    <dgm:cxn modelId="{4548C88A-DED7-41DD-B0F3-F2D6D232396E}" type="presParOf" srcId="{D77EF3E0-BD7C-4DFC-BF44-68EFB1B209DE}" destId="{B8E85D41-05C2-4329-9A24-CF7222173467}" srcOrd="1" destOrd="0" presId="urn:microsoft.com/office/officeart/2005/8/layout/orgChart1"/>
    <dgm:cxn modelId="{CA5FD8DB-824D-4A0E-A8BC-9091F0AE3304}" type="presParOf" srcId="{CCAAEBBC-0338-40C3-8B79-84163F2E9036}" destId="{57B4E6A8-BF01-489D-BDC8-5A0202CC218E}" srcOrd="1" destOrd="0" presId="urn:microsoft.com/office/officeart/2005/8/layout/orgChart1"/>
    <dgm:cxn modelId="{AB132A88-CB94-4437-B856-AEB26D065EA4}" type="presParOf" srcId="{57B4E6A8-BF01-489D-BDC8-5A0202CC218E}" destId="{D78BD683-1895-40AF-90BE-E74A71302609}" srcOrd="0" destOrd="0" presId="urn:microsoft.com/office/officeart/2005/8/layout/orgChart1"/>
    <dgm:cxn modelId="{FD97CAE7-4411-4FAC-91B8-89E26043406F}" type="presParOf" srcId="{57B4E6A8-BF01-489D-BDC8-5A0202CC218E}" destId="{F85CC6DE-8BF5-4332-8FD4-B31758CAC623}" srcOrd="1" destOrd="0" presId="urn:microsoft.com/office/officeart/2005/8/layout/orgChart1"/>
    <dgm:cxn modelId="{BB1A07E3-DD5D-4689-8AC3-121D02AADF05}" type="presParOf" srcId="{F85CC6DE-8BF5-4332-8FD4-B31758CAC623}" destId="{D588231F-F0A1-4FA0-93A8-CA984AFE067C}" srcOrd="0" destOrd="0" presId="urn:microsoft.com/office/officeart/2005/8/layout/orgChart1"/>
    <dgm:cxn modelId="{D95C9A22-8DBB-4AFD-BA88-78DBBF2724B5}" type="presParOf" srcId="{D588231F-F0A1-4FA0-93A8-CA984AFE067C}" destId="{E353832E-AADB-4981-9997-1CDA38AC30B6}" srcOrd="0" destOrd="0" presId="urn:microsoft.com/office/officeart/2005/8/layout/orgChart1"/>
    <dgm:cxn modelId="{F050D530-0C25-4DA2-B99F-D41C026403BF}" type="presParOf" srcId="{D588231F-F0A1-4FA0-93A8-CA984AFE067C}" destId="{03C0F3EB-BE78-459D-94F9-D07CBBBC53D9}" srcOrd="1" destOrd="0" presId="urn:microsoft.com/office/officeart/2005/8/layout/orgChart1"/>
    <dgm:cxn modelId="{06781011-7838-4C2A-82BC-C83737064AD5}" type="presParOf" srcId="{F85CC6DE-8BF5-4332-8FD4-B31758CAC623}" destId="{1D55D7D3-A2F9-48D0-B1F2-811854F861DF}" srcOrd="1" destOrd="0" presId="urn:microsoft.com/office/officeart/2005/8/layout/orgChart1"/>
    <dgm:cxn modelId="{E3398DB3-624E-46BB-BD67-AD0A8932B13A}" type="presParOf" srcId="{F85CC6DE-8BF5-4332-8FD4-B31758CAC623}" destId="{E131B45B-8DC8-4203-9ED8-BAF4FF5DDE13}" srcOrd="2" destOrd="0" presId="urn:microsoft.com/office/officeart/2005/8/layout/orgChart1"/>
    <dgm:cxn modelId="{B243352C-1073-48DB-9B14-1F7476907995}" type="presParOf" srcId="{57B4E6A8-BF01-489D-BDC8-5A0202CC218E}" destId="{9F5C819D-91EF-4AEE-BB13-ECD24F0E80DE}" srcOrd="2" destOrd="0" presId="urn:microsoft.com/office/officeart/2005/8/layout/orgChart1"/>
    <dgm:cxn modelId="{C5FE500C-65F1-4DB7-A7BC-67907A2F398C}" type="presParOf" srcId="{57B4E6A8-BF01-489D-BDC8-5A0202CC218E}" destId="{F1B9A593-496D-4FAD-A20A-0BDE7766CE1B}" srcOrd="3" destOrd="0" presId="urn:microsoft.com/office/officeart/2005/8/layout/orgChart1"/>
    <dgm:cxn modelId="{9512420C-340E-4839-A6C5-69F692639D13}" type="presParOf" srcId="{F1B9A593-496D-4FAD-A20A-0BDE7766CE1B}" destId="{69009A23-AB15-49EB-949B-6525BC49223F}" srcOrd="0" destOrd="0" presId="urn:microsoft.com/office/officeart/2005/8/layout/orgChart1"/>
    <dgm:cxn modelId="{D4EC27AE-6175-4C86-82F8-CBFF8413FCCA}" type="presParOf" srcId="{69009A23-AB15-49EB-949B-6525BC49223F}" destId="{8524ABE0-D751-4822-B6C5-269D46C52D11}" srcOrd="0" destOrd="0" presId="urn:microsoft.com/office/officeart/2005/8/layout/orgChart1"/>
    <dgm:cxn modelId="{CF286EE2-853A-4366-9400-22363ABF4976}" type="presParOf" srcId="{69009A23-AB15-49EB-949B-6525BC49223F}" destId="{E751D8B6-C4ED-4BF4-8947-44FF3494DE88}" srcOrd="1" destOrd="0" presId="urn:microsoft.com/office/officeart/2005/8/layout/orgChart1"/>
    <dgm:cxn modelId="{A9AB7689-C9A3-4C00-B32F-B3B5E1CD1173}" type="presParOf" srcId="{F1B9A593-496D-4FAD-A20A-0BDE7766CE1B}" destId="{CB06121E-06AF-4156-8EBB-55F55F46054C}" srcOrd="1" destOrd="0" presId="urn:microsoft.com/office/officeart/2005/8/layout/orgChart1"/>
    <dgm:cxn modelId="{E75FC6ED-C690-44FC-AE27-C6554E20E553}" type="presParOf" srcId="{F1B9A593-496D-4FAD-A20A-0BDE7766CE1B}" destId="{91208E3F-31BE-47B4-B18A-09D542A02317}" srcOrd="2" destOrd="0" presId="urn:microsoft.com/office/officeart/2005/8/layout/orgChart1"/>
    <dgm:cxn modelId="{1F08A498-18FF-4D6E-B257-242B14B1AE62}" type="presParOf" srcId="{57B4E6A8-BF01-489D-BDC8-5A0202CC218E}" destId="{6B1DB308-DAC2-40D0-9786-0D90B4BFE849}" srcOrd="4" destOrd="0" presId="urn:microsoft.com/office/officeart/2005/8/layout/orgChart1"/>
    <dgm:cxn modelId="{68C1B2E6-0FB4-4DAE-B194-BD4F46BA6BA8}" type="presParOf" srcId="{57B4E6A8-BF01-489D-BDC8-5A0202CC218E}" destId="{F26096E9-E8A7-42FA-A17A-3FECF93391EB}" srcOrd="5" destOrd="0" presId="urn:microsoft.com/office/officeart/2005/8/layout/orgChart1"/>
    <dgm:cxn modelId="{4B3B201B-12E6-4931-90E0-291F5F57759E}" type="presParOf" srcId="{F26096E9-E8A7-42FA-A17A-3FECF93391EB}" destId="{00E9F1ED-78DF-4337-A48F-DD8F5EADD50B}" srcOrd="0" destOrd="0" presId="urn:microsoft.com/office/officeart/2005/8/layout/orgChart1"/>
    <dgm:cxn modelId="{DE520F3A-0F33-4B8E-9515-08DC61414A2E}" type="presParOf" srcId="{00E9F1ED-78DF-4337-A48F-DD8F5EADD50B}" destId="{174B03B9-FC8B-42E2-B8AD-CA86E959B1B3}" srcOrd="0" destOrd="0" presId="urn:microsoft.com/office/officeart/2005/8/layout/orgChart1"/>
    <dgm:cxn modelId="{5DB757F3-D6CC-4F37-A7A0-FA704A67352C}" type="presParOf" srcId="{00E9F1ED-78DF-4337-A48F-DD8F5EADD50B}" destId="{999F1B66-5335-405C-BC99-85EA55A3B9FA}" srcOrd="1" destOrd="0" presId="urn:microsoft.com/office/officeart/2005/8/layout/orgChart1"/>
    <dgm:cxn modelId="{CE02F06B-57A5-4E25-8954-04F9A135360F}" type="presParOf" srcId="{F26096E9-E8A7-42FA-A17A-3FECF93391EB}" destId="{2AB7CF7B-4A56-49E1-A12B-F3287695B448}" srcOrd="1" destOrd="0" presId="urn:microsoft.com/office/officeart/2005/8/layout/orgChart1"/>
    <dgm:cxn modelId="{9CE940BE-9B1F-4982-A5A8-B06F2E0BB0F9}" type="presParOf" srcId="{2AB7CF7B-4A56-49E1-A12B-F3287695B448}" destId="{FE0C2000-83D6-4EEB-B703-A258CDD390A3}" srcOrd="0" destOrd="0" presId="urn:microsoft.com/office/officeart/2005/8/layout/orgChart1"/>
    <dgm:cxn modelId="{DDCC117F-ADF7-4A16-A3BF-6CA0C5FBC00E}" type="presParOf" srcId="{2AB7CF7B-4A56-49E1-A12B-F3287695B448}" destId="{3B1FE67B-8D50-4C44-BE17-59938EB14F53}" srcOrd="1" destOrd="0" presId="urn:microsoft.com/office/officeart/2005/8/layout/orgChart1"/>
    <dgm:cxn modelId="{A534ECE8-E005-41A2-AF21-8EDF6428ED2A}" type="presParOf" srcId="{3B1FE67B-8D50-4C44-BE17-59938EB14F53}" destId="{D13092EF-FB98-4752-8C61-38B60A3A3849}" srcOrd="0" destOrd="0" presId="urn:microsoft.com/office/officeart/2005/8/layout/orgChart1"/>
    <dgm:cxn modelId="{CB53857E-C54E-49B6-A603-652D2FEBCB5E}" type="presParOf" srcId="{D13092EF-FB98-4752-8C61-38B60A3A3849}" destId="{F981C11D-6522-478C-8C20-B2997C0C6593}" srcOrd="0" destOrd="0" presId="urn:microsoft.com/office/officeart/2005/8/layout/orgChart1"/>
    <dgm:cxn modelId="{32912811-94F3-41B9-8B49-B6A65B63DB22}" type="presParOf" srcId="{D13092EF-FB98-4752-8C61-38B60A3A3849}" destId="{5C555C1D-E7C8-45C5-A7E8-391DBC073A9F}" srcOrd="1" destOrd="0" presId="urn:microsoft.com/office/officeart/2005/8/layout/orgChart1"/>
    <dgm:cxn modelId="{5667CE7A-2CBE-4B84-AA3B-79FDB4244FE5}" type="presParOf" srcId="{3B1FE67B-8D50-4C44-BE17-59938EB14F53}" destId="{9540C5E7-CCF6-4FFD-A751-C24B4A54CE94}" srcOrd="1" destOrd="0" presId="urn:microsoft.com/office/officeart/2005/8/layout/orgChart1"/>
    <dgm:cxn modelId="{10A9A5F6-1D6F-4BB2-B85B-D8774F02E4D0}" type="presParOf" srcId="{3B1FE67B-8D50-4C44-BE17-59938EB14F53}" destId="{21C51284-66F1-4C5D-8F10-D3D425E94588}" srcOrd="2" destOrd="0" presId="urn:microsoft.com/office/officeart/2005/8/layout/orgChart1"/>
    <dgm:cxn modelId="{117138CC-A8F9-40A6-9277-EF8C770D77F4}" type="presParOf" srcId="{2AB7CF7B-4A56-49E1-A12B-F3287695B448}" destId="{27C397E3-6AF1-4925-BD95-9B88E3DE9833}" srcOrd="2" destOrd="0" presId="urn:microsoft.com/office/officeart/2005/8/layout/orgChart1"/>
    <dgm:cxn modelId="{68F7C5ED-9134-43DB-B8CF-97614F7A90AA}" type="presParOf" srcId="{2AB7CF7B-4A56-49E1-A12B-F3287695B448}" destId="{4EDBDBDB-28EE-46B5-88EA-E9F8BBF750EE}" srcOrd="3" destOrd="0" presId="urn:microsoft.com/office/officeart/2005/8/layout/orgChart1"/>
    <dgm:cxn modelId="{786940CA-2C72-4CA7-B62F-E574EE374F5E}" type="presParOf" srcId="{4EDBDBDB-28EE-46B5-88EA-E9F8BBF750EE}" destId="{1B9B15C2-9953-4F46-84F0-8D289C60E96C}" srcOrd="0" destOrd="0" presId="urn:microsoft.com/office/officeart/2005/8/layout/orgChart1"/>
    <dgm:cxn modelId="{457AFB6C-5009-4023-B370-207881AF3192}" type="presParOf" srcId="{1B9B15C2-9953-4F46-84F0-8D289C60E96C}" destId="{5E37651D-0655-469B-9C01-BE78B0159922}" srcOrd="0" destOrd="0" presId="urn:microsoft.com/office/officeart/2005/8/layout/orgChart1"/>
    <dgm:cxn modelId="{43E94D94-D8EF-4E09-8E58-2CE80F6B334F}" type="presParOf" srcId="{1B9B15C2-9953-4F46-84F0-8D289C60E96C}" destId="{2417B109-2E89-48DE-B02F-F4B11A35DA2B}" srcOrd="1" destOrd="0" presId="urn:microsoft.com/office/officeart/2005/8/layout/orgChart1"/>
    <dgm:cxn modelId="{28FB6CB0-28BD-44D3-9036-22C2CB6AA044}" type="presParOf" srcId="{4EDBDBDB-28EE-46B5-88EA-E9F8BBF750EE}" destId="{1654F88E-7719-46CB-B837-48D8553248E2}" srcOrd="1" destOrd="0" presId="urn:microsoft.com/office/officeart/2005/8/layout/orgChart1"/>
    <dgm:cxn modelId="{22C22452-DA02-4951-B89B-F872605A7DC7}" type="presParOf" srcId="{4EDBDBDB-28EE-46B5-88EA-E9F8BBF750EE}" destId="{4E4149BD-9586-4264-A23A-B73EE51F369A}" srcOrd="2" destOrd="0" presId="urn:microsoft.com/office/officeart/2005/8/layout/orgChart1"/>
    <dgm:cxn modelId="{6CD1B453-3F63-4352-9A95-81FD693F8C18}" type="presParOf" srcId="{2AB7CF7B-4A56-49E1-A12B-F3287695B448}" destId="{AFCCCEB0-0ED3-4954-9DB7-65BDEDECAFF6}" srcOrd="4" destOrd="0" presId="urn:microsoft.com/office/officeart/2005/8/layout/orgChart1"/>
    <dgm:cxn modelId="{340B0AB1-BB00-4502-9940-D2CB435EAB89}" type="presParOf" srcId="{2AB7CF7B-4A56-49E1-A12B-F3287695B448}" destId="{2747DD96-5789-49DF-BAA4-77A337FD7297}" srcOrd="5" destOrd="0" presId="urn:microsoft.com/office/officeart/2005/8/layout/orgChart1"/>
    <dgm:cxn modelId="{65B39FE6-722C-4AB5-B777-AB0E5FB611A1}" type="presParOf" srcId="{2747DD96-5789-49DF-BAA4-77A337FD7297}" destId="{E2E939E7-A515-44D5-9A48-6374529F58FF}" srcOrd="0" destOrd="0" presId="urn:microsoft.com/office/officeart/2005/8/layout/orgChart1"/>
    <dgm:cxn modelId="{FB985AB9-8D34-4121-90A1-87FEB5838817}" type="presParOf" srcId="{E2E939E7-A515-44D5-9A48-6374529F58FF}" destId="{923D2AC1-B06E-4FEA-8BAE-19522A031DB4}" srcOrd="0" destOrd="0" presId="urn:microsoft.com/office/officeart/2005/8/layout/orgChart1"/>
    <dgm:cxn modelId="{26D7380C-6208-4CDF-B6E6-4A8437475E75}" type="presParOf" srcId="{E2E939E7-A515-44D5-9A48-6374529F58FF}" destId="{4665023C-476A-4869-95B4-45E5B1260EA1}" srcOrd="1" destOrd="0" presId="urn:microsoft.com/office/officeart/2005/8/layout/orgChart1"/>
    <dgm:cxn modelId="{15F2A07E-2C4D-461F-8568-1A7C27757E88}" type="presParOf" srcId="{2747DD96-5789-49DF-BAA4-77A337FD7297}" destId="{282EACAB-BF33-43D2-B8C5-E539C983405F}" srcOrd="1" destOrd="0" presId="urn:microsoft.com/office/officeart/2005/8/layout/orgChart1"/>
    <dgm:cxn modelId="{DEF8FBFE-4074-4BB6-8DA3-A8B686395168}" type="presParOf" srcId="{2747DD96-5789-49DF-BAA4-77A337FD7297}" destId="{CB2CB591-00D3-4A9F-9962-F2CE6D8A80E6}" srcOrd="2" destOrd="0" presId="urn:microsoft.com/office/officeart/2005/8/layout/orgChart1"/>
    <dgm:cxn modelId="{BD0EBA1A-97EF-4191-BAF9-C2D259BA97F6}" type="presParOf" srcId="{F26096E9-E8A7-42FA-A17A-3FECF93391EB}" destId="{51620FBD-C043-4AB6-ADD6-0215C8A6B70C}" srcOrd="2" destOrd="0" presId="urn:microsoft.com/office/officeart/2005/8/layout/orgChart1"/>
    <dgm:cxn modelId="{02CA85F7-9354-44EF-A417-8302933D5B5E}" type="presParOf" srcId="{CCAAEBBC-0338-40C3-8B79-84163F2E9036}" destId="{6D318E19-960F-4D1A-9EED-8FE45172178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CCFA61-A387-4BC9-931E-4FFA48A5225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7B3A04-6481-43DF-AAC2-AA828294A3C0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Уровень трудоустройства участников чемпионатов «</a:t>
          </a:r>
          <a:r>
            <a:rPr lang="ru-RU" sz="2400" b="1" dirty="0" err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Абилимпикс</a:t>
          </a:r>
          <a:r>
            <a: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 </a:t>
          </a:r>
        </a:p>
        <a:p>
          <a:r>
            <a: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(Ханты-Мансийский автономный округ) </a:t>
          </a:r>
        </a:p>
      </dgm:t>
    </dgm:pt>
    <dgm:pt modelId="{D9519F1B-BCEB-47DC-9B1F-919757D4ED09}" type="parTrans" cxnId="{1325D69F-02B9-41AF-B248-C7F3E36751CA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D56570-CEF0-48B3-BB20-2402786412D8}" type="sibTrans" cxnId="{1325D69F-02B9-41AF-B248-C7F3E36751CA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FB9F22-8303-4072-B4A7-B4714CEEA495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 </a:t>
          </a:r>
        </a:p>
        <a:p>
          <a:r>
            <a: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Факт </a:t>
          </a:r>
        </a:p>
        <a:p>
          <a:r>
            <a: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83%</a:t>
          </a:r>
        </a:p>
      </dgm:t>
    </dgm:pt>
    <dgm:pt modelId="{631A5079-D9CD-47A4-BF51-25652EF366BB}" type="parTrans" cxnId="{9240B9C9-195C-49BE-B4B9-6D9D832F3A5C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3533DD-183E-4A98-BB4C-044104610336}" type="sibTrans" cxnId="{9240B9C9-195C-49BE-B4B9-6D9D832F3A5C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4D270E-2352-42D6-AC25-6285EC01C486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   </a:t>
          </a:r>
        </a:p>
        <a:p>
          <a:r>
            <a: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</a:t>
          </a:r>
        </a:p>
        <a:p>
          <a:r>
            <a: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65%</a:t>
          </a:r>
        </a:p>
      </dgm:t>
    </dgm:pt>
    <dgm:pt modelId="{6DF58F77-AAB0-44A6-93D9-B65CD7CAE723}" type="sibTrans" cxnId="{C053D880-FB97-4BB2-819D-5D8BCEAA2ADC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BBAE34-F232-4ED1-A851-7F410466D900}" type="parTrans" cxnId="{C053D880-FB97-4BB2-819D-5D8BCEAA2ADC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A0DCC1-9C58-4E8A-892B-CB0E04617E78}" type="pres">
      <dgm:prSet presAssocID="{EDCCFA61-A387-4BC9-931E-4FFA48A52255}" presName="diagram" presStyleCnt="0">
        <dgm:presLayoutVars>
          <dgm:dir/>
          <dgm:resizeHandles val="exact"/>
        </dgm:presLayoutVars>
      </dgm:prSet>
      <dgm:spPr/>
    </dgm:pt>
    <dgm:pt modelId="{BC90F179-6838-47E9-9A1C-7722B2879C51}" type="pres">
      <dgm:prSet presAssocID="{B37B3A04-6481-43DF-AAC2-AA828294A3C0}" presName="node" presStyleLbl="node1" presStyleIdx="0" presStyleCnt="3" custScaleY="39508" custLinFactNeighborX="-136">
        <dgm:presLayoutVars>
          <dgm:bulletEnabled val="1"/>
        </dgm:presLayoutVars>
      </dgm:prSet>
      <dgm:spPr/>
    </dgm:pt>
    <dgm:pt modelId="{E7691A16-7345-4F33-86CC-830AA0FD41B9}" type="pres">
      <dgm:prSet presAssocID="{E9D56570-CEF0-48B3-BB20-2402786412D8}" presName="sibTrans" presStyleCnt="0"/>
      <dgm:spPr/>
    </dgm:pt>
    <dgm:pt modelId="{D57B8A82-3D23-44A5-A0E7-3887BDFC9670}" type="pres">
      <dgm:prSet presAssocID="{204D270E-2352-42D6-AC25-6285EC01C486}" presName="node" presStyleLbl="node1" presStyleIdx="1" presStyleCnt="3" custScaleX="65865" custScaleY="37430" custLinFactNeighborX="2225" custLinFactNeighborY="1725">
        <dgm:presLayoutVars>
          <dgm:bulletEnabled val="1"/>
        </dgm:presLayoutVars>
      </dgm:prSet>
      <dgm:spPr/>
    </dgm:pt>
    <dgm:pt modelId="{BB98BF89-75DB-4E43-AD9F-4D397DF4B8A9}" type="pres">
      <dgm:prSet presAssocID="{6DF58F77-AAB0-44A6-93D9-B65CD7CAE723}" presName="sibTrans" presStyleCnt="0"/>
      <dgm:spPr/>
    </dgm:pt>
    <dgm:pt modelId="{35AEA9E1-F7BC-46F2-B909-070C5DEBC9B0}" type="pres">
      <dgm:prSet presAssocID="{2AFB9F22-8303-4072-B4A7-B4714CEEA495}" presName="node" presStyleLbl="node1" presStyleIdx="2" presStyleCnt="3" custScaleX="64032" custScaleY="37974" custLinFactNeighborX="-1452" custLinFactNeighborY="2708">
        <dgm:presLayoutVars>
          <dgm:bulletEnabled val="1"/>
        </dgm:presLayoutVars>
      </dgm:prSet>
      <dgm:spPr/>
    </dgm:pt>
  </dgm:ptLst>
  <dgm:cxnLst>
    <dgm:cxn modelId="{92943617-988F-4F60-BD8A-AC04BAF44BAC}" type="presOf" srcId="{2AFB9F22-8303-4072-B4A7-B4714CEEA495}" destId="{35AEA9E1-F7BC-46F2-B909-070C5DEBC9B0}" srcOrd="0" destOrd="0" presId="urn:microsoft.com/office/officeart/2005/8/layout/default"/>
    <dgm:cxn modelId="{3D8D4B1F-A676-4B2E-B4DD-5281DA9AF7B1}" type="presOf" srcId="{EDCCFA61-A387-4BC9-931E-4FFA48A52255}" destId="{9BA0DCC1-9C58-4E8A-892B-CB0E04617E78}" srcOrd="0" destOrd="0" presId="urn:microsoft.com/office/officeart/2005/8/layout/default"/>
    <dgm:cxn modelId="{62D0486B-E872-483B-9966-44DA20EA14DF}" type="presOf" srcId="{B37B3A04-6481-43DF-AAC2-AA828294A3C0}" destId="{BC90F179-6838-47E9-9A1C-7722B2879C51}" srcOrd="0" destOrd="0" presId="urn:microsoft.com/office/officeart/2005/8/layout/default"/>
    <dgm:cxn modelId="{C053D880-FB97-4BB2-819D-5D8BCEAA2ADC}" srcId="{EDCCFA61-A387-4BC9-931E-4FFA48A52255}" destId="{204D270E-2352-42D6-AC25-6285EC01C486}" srcOrd="1" destOrd="0" parTransId="{EFBBAE34-F232-4ED1-A851-7F410466D900}" sibTransId="{6DF58F77-AAB0-44A6-93D9-B65CD7CAE723}"/>
    <dgm:cxn modelId="{1325D69F-02B9-41AF-B248-C7F3E36751CA}" srcId="{EDCCFA61-A387-4BC9-931E-4FFA48A52255}" destId="{B37B3A04-6481-43DF-AAC2-AA828294A3C0}" srcOrd="0" destOrd="0" parTransId="{D9519F1B-BCEB-47DC-9B1F-919757D4ED09}" sibTransId="{E9D56570-CEF0-48B3-BB20-2402786412D8}"/>
    <dgm:cxn modelId="{9240B9C9-195C-49BE-B4B9-6D9D832F3A5C}" srcId="{EDCCFA61-A387-4BC9-931E-4FFA48A52255}" destId="{2AFB9F22-8303-4072-B4A7-B4714CEEA495}" srcOrd="2" destOrd="0" parTransId="{631A5079-D9CD-47A4-BF51-25652EF366BB}" sibTransId="{1C3533DD-183E-4A98-BB4C-044104610336}"/>
    <dgm:cxn modelId="{635BE6FA-73BA-4C3D-A4F1-B4A343DA059F}" type="presOf" srcId="{204D270E-2352-42D6-AC25-6285EC01C486}" destId="{D57B8A82-3D23-44A5-A0E7-3887BDFC9670}" srcOrd="0" destOrd="0" presId="urn:microsoft.com/office/officeart/2005/8/layout/default"/>
    <dgm:cxn modelId="{0966DE3E-5AA1-43A5-AD4D-24B6D4C78F7C}" type="presParOf" srcId="{9BA0DCC1-9C58-4E8A-892B-CB0E04617E78}" destId="{BC90F179-6838-47E9-9A1C-7722B2879C51}" srcOrd="0" destOrd="0" presId="urn:microsoft.com/office/officeart/2005/8/layout/default"/>
    <dgm:cxn modelId="{EE078E8F-5392-45CB-B69F-45230398F076}" type="presParOf" srcId="{9BA0DCC1-9C58-4E8A-892B-CB0E04617E78}" destId="{E7691A16-7345-4F33-86CC-830AA0FD41B9}" srcOrd="1" destOrd="0" presId="urn:microsoft.com/office/officeart/2005/8/layout/default"/>
    <dgm:cxn modelId="{155FD020-06F5-4776-A3F6-CEDFBD0EF2DD}" type="presParOf" srcId="{9BA0DCC1-9C58-4E8A-892B-CB0E04617E78}" destId="{D57B8A82-3D23-44A5-A0E7-3887BDFC9670}" srcOrd="2" destOrd="0" presId="urn:microsoft.com/office/officeart/2005/8/layout/default"/>
    <dgm:cxn modelId="{AD45B7A6-55D9-4EB2-AECE-1EBAB3DB31FA}" type="presParOf" srcId="{9BA0DCC1-9C58-4E8A-892B-CB0E04617E78}" destId="{BB98BF89-75DB-4E43-AD9F-4D397DF4B8A9}" srcOrd="3" destOrd="0" presId="urn:microsoft.com/office/officeart/2005/8/layout/default"/>
    <dgm:cxn modelId="{C3F09AE7-826C-463E-9568-B139DBA78675}" type="presParOf" srcId="{9BA0DCC1-9C58-4E8A-892B-CB0E04617E78}" destId="{35AEA9E1-F7BC-46F2-B909-070C5DEBC9B0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8AFE80-B89B-453B-9F5E-347DEBF31994}">
      <dsp:nvSpPr>
        <dsp:cNvPr id="0" name=""/>
        <dsp:cNvSpPr/>
      </dsp:nvSpPr>
      <dsp:spPr>
        <a:xfrm>
          <a:off x="1307" y="0"/>
          <a:ext cx="2034314" cy="423703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Учебно-методические условия</a:t>
          </a:r>
        </a:p>
      </dsp:txBody>
      <dsp:txXfrm>
        <a:off x="1307" y="1694814"/>
        <a:ext cx="2034314" cy="1694814"/>
      </dsp:txXfrm>
    </dsp:sp>
    <dsp:sp modelId="{22E16224-BC23-4470-9172-EF3ECF10EF8E}">
      <dsp:nvSpPr>
        <dsp:cNvPr id="0" name=""/>
        <dsp:cNvSpPr/>
      </dsp:nvSpPr>
      <dsp:spPr>
        <a:xfrm>
          <a:off x="312998" y="254222"/>
          <a:ext cx="1410932" cy="1410932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63000" r="-6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4951DF-9D2C-46F7-861D-932082C028D4}">
      <dsp:nvSpPr>
        <dsp:cNvPr id="0" name=""/>
        <dsp:cNvSpPr/>
      </dsp:nvSpPr>
      <dsp:spPr>
        <a:xfrm>
          <a:off x="2096652" y="0"/>
          <a:ext cx="2034314" cy="423703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Электронные образовательные ресурсы обеспечение</a:t>
          </a:r>
        </a:p>
      </dsp:txBody>
      <dsp:txXfrm>
        <a:off x="2096652" y="1694814"/>
        <a:ext cx="2034314" cy="1694814"/>
      </dsp:txXfrm>
    </dsp:sp>
    <dsp:sp modelId="{BDAB5D1E-F2F5-469C-9147-416FF33EEF04}">
      <dsp:nvSpPr>
        <dsp:cNvPr id="0" name=""/>
        <dsp:cNvSpPr/>
      </dsp:nvSpPr>
      <dsp:spPr>
        <a:xfrm>
          <a:off x="2408343" y="254222"/>
          <a:ext cx="1410932" cy="1410932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11000" r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6B558C-270E-4385-9214-35ACEDAC0DDF}">
      <dsp:nvSpPr>
        <dsp:cNvPr id="0" name=""/>
        <dsp:cNvSpPr/>
      </dsp:nvSpPr>
      <dsp:spPr>
        <a:xfrm>
          <a:off x="4191996" y="0"/>
          <a:ext cx="2034314" cy="423703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1600" b="1" kern="1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ПК и МФУ</a:t>
          </a:r>
        </a:p>
      </dsp:txBody>
      <dsp:txXfrm>
        <a:off x="4191996" y="1694814"/>
        <a:ext cx="2034314" cy="1694814"/>
      </dsp:txXfrm>
    </dsp:sp>
    <dsp:sp modelId="{A09FA61B-55B6-4FAE-9A99-78658D81C002}">
      <dsp:nvSpPr>
        <dsp:cNvPr id="0" name=""/>
        <dsp:cNvSpPr/>
      </dsp:nvSpPr>
      <dsp:spPr>
        <a:xfrm>
          <a:off x="4503687" y="254222"/>
          <a:ext cx="1410932" cy="1410932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2A178E-9D4E-4933-9D14-BDF1104FDCE9}">
      <dsp:nvSpPr>
        <dsp:cNvPr id="0" name=""/>
        <dsp:cNvSpPr/>
      </dsp:nvSpPr>
      <dsp:spPr>
        <a:xfrm>
          <a:off x="249104" y="3389628"/>
          <a:ext cx="5729409" cy="635555"/>
        </a:xfrm>
        <a:prstGeom prst="left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D6C2C4-1CE9-43F0-98BD-BB71813D3735}">
      <dsp:nvSpPr>
        <dsp:cNvPr id="0" name=""/>
        <dsp:cNvSpPr/>
      </dsp:nvSpPr>
      <dsp:spPr>
        <a:xfrm>
          <a:off x="1107" y="0"/>
          <a:ext cx="1723415" cy="41806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1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ru-RU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Научная литература по профилю специальности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ctr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000" kern="1200" dirty="0">
            <a:solidFill>
              <a:schemeClr val="tx1"/>
            </a:solidFill>
          </a:endParaRPr>
        </a:p>
      </dsp:txBody>
      <dsp:txXfrm>
        <a:off x="1107" y="1672242"/>
        <a:ext cx="1723415" cy="1672242"/>
      </dsp:txXfrm>
    </dsp:sp>
    <dsp:sp modelId="{EA845033-51C8-4BED-805D-D6EC2C68C465}">
      <dsp:nvSpPr>
        <dsp:cNvPr id="0" name=""/>
        <dsp:cNvSpPr/>
      </dsp:nvSpPr>
      <dsp:spPr>
        <a:xfrm>
          <a:off x="166744" y="250836"/>
          <a:ext cx="1392141" cy="1392141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t="-7000" b="-7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EDE6110-DB56-460B-9E30-AE31742B3BF5}">
      <dsp:nvSpPr>
        <dsp:cNvPr id="0" name=""/>
        <dsp:cNvSpPr/>
      </dsp:nvSpPr>
      <dsp:spPr>
        <a:xfrm>
          <a:off x="1776226" y="0"/>
          <a:ext cx="1723415" cy="41806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Электронно-библиотечная система </a:t>
          </a:r>
          <a:r>
            <a:rPr lang="en-US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Znanium.com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76226" y="1672242"/>
        <a:ext cx="1723415" cy="1672242"/>
      </dsp:txXfrm>
    </dsp:sp>
    <dsp:sp modelId="{9057E6E2-2072-407D-986E-6B2EFECCEEEE}">
      <dsp:nvSpPr>
        <dsp:cNvPr id="0" name=""/>
        <dsp:cNvSpPr/>
      </dsp:nvSpPr>
      <dsp:spPr>
        <a:xfrm>
          <a:off x="1941863" y="250836"/>
          <a:ext cx="1392141" cy="1392141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t="-5000" b="-5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DEF2C56-CC50-4865-A438-7E0398675B3E}">
      <dsp:nvSpPr>
        <dsp:cNvPr id="0" name=""/>
        <dsp:cNvSpPr/>
      </dsp:nvSpPr>
      <dsp:spPr>
        <a:xfrm>
          <a:off x="3551344" y="0"/>
          <a:ext cx="1723415" cy="41806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Электронно-библиотечная система </a:t>
          </a:r>
          <a:r>
            <a:rPr lang="ru-RU" sz="1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Юрайт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51344" y="1672242"/>
        <a:ext cx="1723415" cy="1672242"/>
      </dsp:txXfrm>
    </dsp:sp>
    <dsp:sp modelId="{60073276-9B59-491A-A58C-44D9800A70DE}">
      <dsp:nvSpPr>
        <dsp:cNvPr id="0" name=""/>
        <dsp:cNvSpPr/>
      </dsp:nvSpPr>
      <dsp:spPr>
        <a:xfrm>
          <a:off x="3716981" y="250836"/>
          <a:ext cx="1392141" cy="1392141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16000" r="-16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F90829C-0496-432A-8DD5-82FFB5A7C953}">
      <dsp:nvSpPr>
        <dsp:cNvPr id="0" name=""/>
        <dsp:cNvSpPr/>
      </dsp:nvSpPr>
      <dsp:spPr>
        <a:xfrm>
          <a:off x="211034" y="3344484"/>
          <a:ext cx="4853798" cy="627090"/>
        </a:xfrm>
        <a:prstGeom prst="left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CCCEB0-0ED3-4954-9DB7-65BDEDECAFF6}">
      <dsp:nvSpPr>
        <dsp:cNvPr id="0" name=""/>
        <dsp:cNvSpPr/>
      </dsp:nvSpPr>
      <dsp:spPr>
        <a:xfrm>
          <a:off x="4310513" y="2668153"/>
          <a:ext cx="91440" cy="29046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04639"/>
              </a:lnTo>
              <a:lnTo>
                <a:pt x="84658" y="290463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C397E3-6AF1-4925-BD95-9B88E3DE9833}">
      <dsp:nvSpPr>
        <dsp:cNvPr id="0" name=""/>
        <dsp:cNvSpPr/>
      </dsp:nvSpPr>
      <dsp:spPr>
        <a:xfrm>
          <a:off x="4310513" y="2668153"/>
          <a:ext cx="91440" cy="17366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36660"/>
              </a:lnTo>
              <a:lnTo>
                <a:pt x="84658" y="17366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0C2000-83D6-4EEB-B703-A258CDD390A3}">
      <dsp:nvSpPr>
        <dsp:cNvPr id="0" name=""/>
        <dsp:cNvSpPr/>
      </dsp:nvSpPr>
      <dsp:spPr>
        <a:xfrm>
          <a:off x="4310513" y="2668153"/>
          <a:ext cx="91440" cy="5686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8682"/>
              </a:lnTo>
              <a:lnTo>
                <a:pt x="84658" y="5686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1DB308-DAC2-40D0-9786-0D90B4BFE849}">
      <dsp:nvSpPr>
        <dsp:cNvPr id="0" name=""/>
        <dsp:cNvSpPr/>
      </dsp:nvSpPr>
      <dsp:spPr>
        <a:xfrm>
          <a:off x="3005819" y="1575887"/>
          <a:ext cx="2008429" cy="2697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016"/>
              </a:lnTo>
              <a:lnTo>
                <a:pt x="2008429" y="97016"/>
              </a:lnTo>
              <a:lnTo>
                <a:pt x="2008429" y="26974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5C819D-91EF-4AEE-BB13-ECD24F0E80DE}">
      <dsp:nvSpPr>
        <dsp:cNvPr id="0" name=""/>
        <dsp:cNvSpPr/>
      </dsp:nvSpPr>
      <dsp:spPr>
        <a:xfrm>
          <a:off x="2958241" y="1575887"/>
          <a:ext cx="91440" cy="269745"/>
        </a:xfrm>
        <a:custGeom>
          <a:avLst/>
          <a:gdLst/>
          <a:ahLst/>
          <a:cxnLst/>
          <a:rect l="0" t="0" r="0" b="0"/>
          <a:pathLst>
            <a:path>
              <a:moveTo>
                <a:pt x="47578" y="0"/>
              </a:moveTo>
              <a:lnTo>
                <a:pt x="47578" y="97016"/>
              </a:lnTo>
              <a:lnTo>
                <a:pt x="45720" y="97016"/>
              </a:lnTo>
              <a:lnTo>
                <a:pt x="45720" y="26974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8BD683-1895-40AF-90BE-E74A71302609}">
      <dsp:nvSpPr>
        <dsp:cNvPr id="0" name=""/>
        <dsp:cNvSpPr/>
      </dsp:nvSpPr>
      <dsp:spPr>
        <a:xfrm>
          <a:off x="993672" y="1575887"/>
          <a:ext cx="2012147" cy="259842"/>
        </a:xfrm>
        <a:custGeom>
          <a:avLst/>
          <a:gdLst/>
          <a:ahLst/>
          <a:cxnLst/>
          <a:rect l="0" t="0" r="0" b="0"/>
          <a:pathLst>
            <a:path>
              <a:moveTo>
                <a:pt x="2012147" y="0"/>
              </a:moveTo>
              <a:lnTo>
                <a:pt x="2012147" y="87113"/>
              </a:lnTo>
              <a:lnTo>
                <a:pt x="0" y="87113"/>
              </a:lnTo>
              <a:lnTo>
                <a:pt x="0" y="25984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69C380-E21D-4611-924C-381B42878E4E}">
      <dsp:nvSpPr>
        <dsp:cNvPr id="0" name=""/>
        <dsp:cNvSpPr/>
      </dsp:nvSpPr>
      <dsp:spPr>
        <a:xfrm>
          <a:off x="815901" y="564714"/>
          <a:ext cx="4379837" cy="10111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участников 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«Абилимпикс-2024»  </a:t>
          </a:r>
          <a:br>
            <a:rPr lang="ru-RU" sz="2000" kern="12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400" b="1" kern="12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596</a:t>
          </a:r>
        </a:p>
      </dsp:txBody>
      <dsp:txXfrm>
        <a:off x="815901" y="564714"/>
        <a:ext cx="4379837" cy="1011173"/>
      </dsp:txXfrm>
    </dsp:sp>
    <dsp:sp modelId="{E353832E-AADB-4981-9997-1CDA38AC30B6}">
      <dsp:nvSpPr>
        <dsp:cNvPr id="0" name=""/>
        <dsp:cNvSpPr/>
      </dsp:nvSpPr>
      <dsp:spPr>
        <a:xfrm>
          <a:off x="171152" y="1835730"/>
          <a:ext cx="1645040" cy="822520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Трудоустроены</a:t>
          </a: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265</a:t>
          </a:r>
        </a:p>
      </dsp:txBody>
      <dsp:txXfrm>
        <a:off x="171152" y="1835730"/>
        <a:ext cx="1645040" cy="822520"/>
      </dsp:txXfrm>
    </dsp:sp>
    <dsp:sp modelId="{8524ABE0-D751-4822-B6C5-269D46C52D11}">
      <dsp:nvSpPr>
        <dsp:cNvPr id="0" name=""/>
        <dsp:cNvSpPr/>
      </dsp:nvSpPr>
      <dsp:spPr>
        <a:xfrm>
          <a:off x="2181440" y="1845633"/>
          <a:ext cx="1645040" cy="822520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Обучаются </a:t>
          </a:r>
          <a:b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261</a:t>
          </a:r>
        </a:p>
      </dsp:txBody>
      <dsp:txXfrm>
        <a:off x="2181440" y="1845633"/>
        <a:ext cx="1645040" cy="822520"/>
      </dsp:txXfrm>
    </dsp:sp>
    <dsp:sp modelId="{174B03B9-FC8B-42E2-B8AD-CA86E959B1B3}">
      <dsp:nvSpPr>
        <dsp:cNvPr id="0" name=""/>
        <dsp:cNvSpPr/>
      </dsp:nvSpPr>
      <dsp:spPr>
        <a:xfrm>
          <a:off x="4191729" y="1845633"/>
          <a:ext cx="1645040" cy="822520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трудоустроены </a:t>
          </a:r>
          <a:b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68</a:t>
          </a:r>
        </a:p>
      </dsp:txBody>
      <dsp:txXfrm>
        <a:off x="4191729" y="1845633"/>
        <a:ext cx="1645040" cy="822520"/>
      </dsp:txXfrm>
    </dsp:sp>
    <dsp:sp modelId="{F981C11D-6522-478C-8C20-B2997C0C6593}">
      <dsp:nvSpPr>
        <dsp:cNvPr id="0" name=""/>
        <dsp:cNvSpPr/>
      </dsp:nvSpPr>
      <dsp:spPr>
        <a:xfrm>
          <a:off x="4395171" y="2825575"/>
          <a:ext cx="1645040" cy="822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Отпуск по уходу за ребенком </a:t>
          </a:r>
          <a:br>
            <a: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95171" y="2825575"/>
        <a:ext cx="1645040" cy="822520"/>
      </dsp:txXfrm>
    </dsp:sp>
    <dsp:sp modelId="{5E37651D-0655-469B-9C01-BE78B0159922}">
      <dsp:nvSpPr>
        <dsp:cNvPr id="0" name=""/>
        <dsp:cNvSpPr/>
      </dsp:nvSpPr>
      <dsp:spPr>
        <a:xfrm>
          <a:off x="4395171" y="3993554"/>
          <a:ext cx="1645040" cy="822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состоянию здоровья </a:t>
          </a:r>
          <a:br>
            <a: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38</a:t>
          </a:r>
        </a:p>
      </dsp:txBody>
      <dsp:txXfrm>
        <a:off x="4395171" y="3993554"/>
        <a:ext cx="1645040" cy="822520"/>
      </dsp:txXfrm>
    </dsp:sp>
    <dsp:sp modelId="{923D2AC1-B06E-4FEA-8BAE-19522A031DB4}">
      <dsp:nvSpPr>
        <dsp:cNvPr id="0" name=""/>
        <dsp:cNvSpPr/>
      </dsp:nvSpPr>
      <dsp:spPr>
        <a:xfrm>
          <a:off x="4395171" y="5161532"/>
          <a:ext cx="1645040" cy="822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Смена места жительства </a:t>
          </a:r>
          <a:br>
            <a: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</a:t>
          </a:r>
        </a:p>
      </dsp:txBody>
      <dsp:txXfrm>
        <a:off x="4395171" y="5161532"/>
        <a:ext cx="1645040" cy="8225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90F179-6838-47E9-9A1C-7722B2879C51}">
      <dsp:nvSpPr>
        <dsp:cNvPr id="0" name=""/>
        <dsp:cNvSpPr/>
      </dsp:nvSpPr>
      <dsp:spPr>
        <a:xfrm>
          <a:off x="1368441" y="83279"/>
          <a:ext cx="6874850" cy="1629669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Уровень трудоустройства участников чемпионатов «</a:t>
          </a:r>
          <a:r>
            <a:rPr lang="ru-RU" sz="2400" b="1" kern="1200" dirty="0" err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Абилимпикс</a:t>
          </a:r>
          <a:r>
            <a:rPr lang="ru-RU" sz="2400" b="1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(Ханты-Мансийский автономный округ) </a:t>
          </a:r>
        </a:p>
      </dsp:txBody>
      <dsp:txXfrm>
        <a:off x="1368441" y="83279"/>
        <a:ext cx="6874850" cy="1629669"/>
      </dsp:txXfrm>
    </dsp:sp>
    <dsp:sp modelId="{D57B8A82-3D23-44A5-A0E7-3887BDFC9670}">
      <dsp:nvSpPr>
        <dsp:cNvPr id="0" name=""/>
        <dsp:cNvSpPr/>
      </dsp:nvSpPr>
      <dsp:spPr>
        <a:xfrm>
          <a:off x="159327" y="2482808"/>
          <a:ext cx="4528120" cy="1543954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  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65%</a:t>
          </a:r>
        </a:p>
      </dsp:txBody>
      <dsp:txXfrm>
        <a:off x="159327" y="2482808"/>
        <a:ext cx="4528120" cy="1543954"/>
      </dsp:txXfrm>
    </dsp:sp>
    <dsp:sp modelId="{35AEA9E1-F7BC-46F2-B909-070C5DEBC9B0}">
      <dsp:nvSpPr>
        <dsp:cNvPr id="0" name=""/>
        <dsp:cNvSpPr/>
      </dsp:nvSpPr>
      <dsp:spPr>
        <a:xfrm>
          <a:off x="5122144" y="2483713"/>
          <a:ext cx="4402104" cy="1566393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Факт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83%</a:t>
          </a:r>
        </a:p>
      </dsp:txBody>
      <dsp:txXfrm>
        <a:off x="5122144" y="2483713"/>
        <a:ext cx="4402104" cy="15663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0.4398</cdr:x>
      <cdr:y>0.14316</cdr:y>
    </cdr:from>
    <cdr:to>
      <cdr:x>0.57851</cdr:x>
      <cdr:y>0.2222</cdr:y>
    </cdr:to>
    <cdr:sp macro="" textlink="">
      <cdr:nvSpPr>
        <cdr:cNvPr id="2" name="TextBox 17">
          <a:extLst xmlns:a="http://schemas.openxmlformats.org/drawingml/2006/main">
            <a:ext uri="{FF2B5EF4-FFF2-40B4-BE49-F238E27FC236}">
              <a16:creationId xmlns:a16="http://schemas.microsoft.com/office/drawing/2014/main" id="{33E46105-BF63-4D99-AEB0-2F022D506C58}"/>
            </a:ext>
          </a:extLst>
        </cdr:cNvPr>
        <cdr:cNvSpPr txBox="1"/>
      </cdr:nvSpPr>
      <cdr:spPr>
        <a:xfrm xmlns:a="http://schemas.openxmlformats.org/drawingml/2006/main">
          <a:off x="4720466" y="669014"/>
          <a:ext cx="1488789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ctr" eaLnBrk="1" hangingPunct="1">
            <a:spcBef>
              <a:spcPct val="0"/>
            </a:spcBef>
            <a:buFontTx/>
            <a:buNone/>
          </a:pPr>
          <a:r>
            <a:rPr lang="ru-RU" altLang="ru-RU" sz="1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67,2%</a:t>
          </a:r>
        </a:p>
      </cdr:txBody>
    </cdr:sp>
  </cdr:relSizeAnchor>
  <cdr:relSizeAnchor xmlns:cdr="http://schemas.openxmlformats.org/drawingml/2006/chartDrawing">
    <cdr:from>
      <cdr:x>0.34307</cdr:x>
      <cdr:y>0.41103</cdr:y>
    </cdr:from>
    <cdr:to>
      <cdr:x>0.48178</cdr:x>
      <cdr:y>0.49007</cdr:y>
    </cdr:to>
    <cdr:sp macro="" textlink="">
      <cdr:nvSpPr>
        <cdr:cNvPr id="3" name="TextBox 17">
          <a:extLst xmlns:a="http://schemas.openxmlformats.org/drawingml/2006/main">
            <a:ext uri="{FF2B5EF4-FFF2-40B4-BE49-F238E27FC236}">
              <a16:creationId xmlns:a16="http://schemas.microsoft.com/office/drawing/2014/main" id="{60050C47-39E3-4DBB-8C62-4241EE5A8B2B}"/>
            </a:ext>
          </a:extLst>
        </cdr:cNvPr>
        <cdr:cNvSpPr txBox="1"/>
      </cdr:nvSpPr>
      <cdr:spPr>
        <a:xfrm xmlns:a="http://schemas.openxmlformats.org/drawingml/2006/main">
          <a:off x="3682233" y="1920806"/>
          <a:ext cx="148879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eaLnBrk="1" hangingPunct="1">
            <a:spcBef>
              <a:spcPct val="0"/>
            </a:spcBef>
            <a:buFontTx/>
            <a:buNone/>
          </a:pPr>
          <a:r>
            <a:rPr lang="ru-RU" altLang="ru-RU" sz="1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67,6%</a:t>
          </a:r>
        </a:p>
      </cdr:txBody>
    </cdr:sp>
  </cdr:relSizeAnchor>
  <cdr:relSizeAnchor xmlns:cdr="http://schemas.openxmlformats.org/drawingml/2006/chartDrawing">
    <cdr:from>
      <cdr:x>0.24871</cdr:x>
      <cdr:y>0.64861</cdr:y>
    </cdr:from>
    <cdr:to>
      <cdr:x>0.38742</cdr:x>
      <cdr:y>0.72765</cdr:y>
    </cdr:to>
    <cdr:sp macro="" textlink="">
      <cdr:nvSpPr>
        <cdr:cNvPr id="4" name="TextBox 17">
          <a:extLst xmlns:a="http://schemas.openxmlformats.org/drawingml/2006/main">
            <a:ext uri="{FF2B5EF4-FFF2-40B4-BE49-F238E27FC236}">
              <a16:creationId xmlns:a16="http://schemas.microsoft.com/office/drawing/2014/main" id="{60050C47-39E3-4DBB-8C62-4241EE5A8B2B}"/>
            </a:ext>
          </a:extLst>
        </cdr:cNvPr>
        <cdr:cNvSpPr txBox="1"/>
      </cdr:nvSpPr>
      <cdr:spPr>
        <a:xfrm xmlns:a="http://schemas.openxmlformats.org/drawingml/2006/main">
          <a:off x="2669485" y="3031047"/>
          <a:ext cx="148879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eaLnBrk="1" hangingPunct="1">
            <a:spcBef>
              <a:spcPct val="0"/>
            </a:spcBef>
            <a:buFontTx/>
            <a:buNone/>
          </a:pPr>
          <a:r>
            <a:rPr lang="ru-RU" altLang="ru-RU" sz="1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60,7%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A06AF96-7558-429E-8248-C32C728579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0FB1F70-B864-46D2-9C0C-25EA956F80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ADAF46-B863-46B1-8145-DFC9CF19EC77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641BA739-917B-49F4-82B6-ADDC846547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80D041BA-1284-4EE4-97CB-AC538719CB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04DFF5-7BDB-4917-BE29-608B2EFBE4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1D2085-E489-4620-BD0C-3A22104C8D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4D93034-3EBA-476F-AEF9-0CDEA2D23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5572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A763A-E149-44B1-A5B7-D2D05985EF6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250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D93034-3EBA-476F-AEF9-0CDEA2D2330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421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D93034-3EBA-476F-AEF9-0CDEA2D23307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22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EB99CE-9B69-4559-93E9-FAE7D642F02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986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3B0A8-BFFD-4111-A61C-5E76A628F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96B04-774E-414C-87C0-49D601918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9B289-AB6D-4200-8785-2C660081E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B7C46-55E4-4240-9505-32EA6F56D50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00132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E0AD1-4E5C-459D-94C9-019B1AB3E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E3096-65FE-4AFA-B2F6-BF0C6B6BDAE5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8C672-A500-4FDB-A5A3-45A96F6F6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4C7A6-29CA-4E9D-9E5A-857E8B6EB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3E20A-3104-435B-A3DB-FC1B891D5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250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19E75-0A5C-4026-AF74-63653E485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464D1-B52B-4AAC-982A-EE6A15E905F0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AB1F2-7A11-4A62-B2CD-949B6F615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BCFFCF-D79F-47D1-A3E8-C07DA726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B33D1-A995-45C8-BA0F-08D688B797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79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7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1516">
              <a:spcBef>
                <a:spcPts val="63"/>
              </a:spcBef>
            </a:pPr>
            <a:r>
              <a:rPr lang="ru-RU" spc="-41"/>
              <a:t>- </a:t>
            </a:r>
            <a:fld id="{81D60167-4931-47E6-BA6A-407CBD079E47}" type="slidenum">
              <a:rPr spc="54" smtClean="0"/>
              <a:pPr marL="11516">
                <a:spcBef>
                  <a:spcPts val="63"/>
                </a:spcBef>
              </a:pPr>
              <a:t>‹#›</a:t>
            </a:fld>
            <a:r>
              <a:rPr spc="-131"/>
              <a:t> </a:t>
            </a:r>
            <a:r>
              <a:rPr spc="-41"/>
              <a:t>-</a:t>
            </a:r>
            <a:endParaRPr spc="-41" dirty="0"/>
          </a:p>
        </p:txBody>
      </p:sp>
    </p:spTree>
    <p:extLst>
      <p:ext uri="{BB962C8B-B14F-4D97-AF65-F5344CB8AC3E}">
        <p14:creationId xmlns:p14="http://schemas.microsoft.com/office/powerpoint/2010/main" val="3916439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E715F4-5B3C-4FF0-B819-6CC9F6F7F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8A5CD-40D4-4344-B7F8-0231C976CC09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0F061-0ACE-48C0-9664-201AED7FD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C5B70-6B0E-465F-BCA4-D73767F55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BA942-825F-4C52-91B7-753F05C7B0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246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8A16D-926E-4E9E-B109-0A05B20DA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CDB5D-C53E-4F81-AA26-D16CC4F544B2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7077C-BF2E-4A88-A3B3-166D9D025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931B-B57B-4ACE-9DDF-B3F7E49A2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844E0-9672-406B-A540-CC24B94BA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583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CF3FA9C-B3FA-4D06-A7D9-F2CB30737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8E92F-4DE5-49C2-8479-3C8D67689DA5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4C44AB-8284-4530-A875-EE82BA182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95C6B6-DE5F-4452-B2B9-298818CC9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7877A-04DC-46EC-AE68-AAF9BF6B4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835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C0E4753-EAFF-4107-8E47-B40F665BD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6D5A1-4067-4B78-AD58-2EC2B05E0E89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E8671EB-C1EA-45CB-830D-41C33026B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8D68A31-DD01-409B-B064-6A5465B41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83F94-086E-4233-9BE8-07554EAEC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432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674329B-2C5D-4151-AB75-68B7DDA98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539E3-A3AD-4B3D-985F-A72698A9DD29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1C38E0B-943C-4AE8-82D0-B49146CFC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C9F2409-91E9-41D4-9D0E-E22F662CD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5AC62-C4EE-4B74-A62B-8B648C959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412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B4EFE8F-1FDD-47CE-8406-30F9442F8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3A063-51FC-4CD3-B34E-3EE2B58326B4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A223E0B-1701-46B7-AB71-6AE5EDDEF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163485-02CA-4F05-BDB2-DFA6A19AC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03D0-EA36-446B-AB28-923DDBB47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622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8B948A1-CDAD-47B0-8ACB-C7693886F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06770-CA5C-4532-809E-8D8B43B10140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6CB79C-809E-42B4-BDB2-941A742B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3D8492-C040-49E4-8E2F-6D3A2284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10B9D-61A4-464E-8E68-52975937B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975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9442E6B-18DF-4222-B872-A416AEDAD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A6EC-B274-4EC9-87CA-6D634F0E0106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FD7D88-9CE8-4DED-A816-18A2481A6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D8CD481-AB21-47E7-9C90-11E6202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E07F3-6D9B-4AE9-B0AB-A316F0A56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3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BAF760F-4E6D-403D-932E-DA9058FF9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17BEAD5-22BB-45B5-A77A-82E176DD6E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82EA3-9A86-44D7-95DA-02CBD42AF9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5B9B07-BDD5-43AA-ADEB-67D88D2FD1F9}" type="datetimeFigureOut">
              <a:rPr lang="ru-RU"/>
              <a:pPr>
                <a:defRPr/>
              </a:pPr>
              <a:t>06.02.2025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C16110-EAB9-4703-8020-F8D7D2CF3A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EC1B17-4003-4030-86D1-3361492050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63C312-818E-4979-BECB-5461F4E96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7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3.pn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diagramColors" Target="../diagrams/colors3.xml"/><Relationship Id="rId5" Type="http://schemas.openxmlformats.org/officeDocument/2006/relationships/image" Target="../media/image28.jpeg"/><Relationship Id="rId10" Type="http://schemas.openxmlformats.org/officeDocument/2006/relationships/diagramQuickStyle" Target="../diagrams/quickStyle3.xml"/><Relationship Id="rId4" Type="http://schemas.openxmlformats.org/officeDocument/2006/relationships/image" Target="../media/image27.jpeg"/><Relationship Id="rId9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poo.chrge.ru/" TargetMode="External"/><Relationship Id="rId5" Type="http://schemas.openxmlformats.org/officeDocument/2006/relationships/hyperlink" Target="https://vk.com/public_bpoo_hmao_ugra" TargetMode="External"/><Relationship Id="rId4" Type="http://schemas.openxmlformats.org/officeDocument/2006/relationships/hyperlink" Target="https://t.me/bpoo_hmao_ugr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2837244-7D92-46B0-A3CB-0BFE5481C534}"/>
              </a:ext>
            </a:extLst>
          </p:cNvPr>
          <p:cNvSpPr txBox="1"/>
          <p:nvPr/>
        </p:nvSpPr>
        <p:spPr>
          <a:xfrm>
            <a:off x="1656739" y="1781781"/>
            <a:ext cx="8384523" cy="2241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Условия получения профессионального образования обучающимися с инвалидностью и ограниченными возможностями здоровья в учреждениях образования Югры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A5E6AD-C7A1-4DEE-84BC-32408A9831F9}"/>
              </a:ext>
            </a:extLst>
          </p:cNvPr>
          <p:cNvSpPr txBox="1"/>
          <p:nvPr/>
        </p:nvSpPr>
        <p:spPr>
          <a:xfrm>
            <a:off x="2205990" y="5441661"/>
            <a:ext cx="81752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 «Нижневартовский социально-гуманитарный колледж»</a:t>
            </a:r>
          </a:p>
          <a:p>
            <a:pPr algn="ctr"/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Гурьева Светлана Леонидовна, директор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98" y="114656"/>
            <a:ext cx="1268078" cy="119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715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83" y="790692"/>
            <a:ext cx="3735457" cy="280159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999218" y="2265123"/>
            <a:ext cx="2993721" cy="19958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94" y="3693899"/>
            <a:ext cx="4434215" cy="29561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015" y="772032"/>
            <a:ext cx="2886313" cy="28863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601" y="3912211"/>
            <a:ext cx="4774507" cy="2684533"/>
          </a:xfrm>
          <a:prstGeom prst="rect">
            <a:avLst/>
          </a:prstGeom>
        </p:spPr>
      </p:pic>
      <p:graphicFrame>
        <p:nvGraphicFramePr>
          <p:cNvPr id="14" name="Объект 3">
            <a:extLst>
              <a:ext uri="{FF2B5EF4-FFF2-40B4-BE49-F238E27FC236}">
                <a16:creationId xmlns:a16="http://schemas.microsoft.com/office/drawing/2014/main" id="{23E46FB7-3C87-4F2F-8389-D3DF5D9BA9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1976761"/>
              </p:ext>
            </p:extLst>
          </p:nvPr>
        </p:nvGraphicFramePr>
        <p:xfrm>
          <a:off x="6008914" y="171766"/>
          <a:ext cx="6043126" cy="6285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Заголовок 2">
            <a:extLst>
              <a:ext uri="{FF2B5EF4-FFF2-40B4-BE49-F238E27FC236}">
                <a16:creationId xmlns:a16="http://schemas.microsoft.com/office/drawing/2014/main" id="{2CEADFE1-522E-494C-803B-45AA47643F72}"/>
              </a:ext>
            </a:extLst>
          </p:cNvPr>
          <p:cNvSpPr txBox="1">
            <a:spLocks/>
          </p:cNvSpPr>
          <p:nvPr/>
        </p:nvSpPr>
        <p:spPr>
          <a:xfrm>
            <a:off x="1241080" y="154790"/>
            <a:ext cx="8696130" cy="7267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трудоустройства участников «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9A6301-DB65-4B56-98A5-71103FDB9540}"/>
              </a:ext>
            </a:extLst>
          </p:cNvPr>
          <p:cNvSpPr txBox="1"/>
          <p:nvPr/>
        </p:nvSpPr>
        <p:spPr>
          <a:xfrm>
            <a:off x="6444341" y="5695249"/>
            <a:ext cx="3181740" cy="86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Занятость участников 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83%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73FDD7C-75C4-42A3-81EF-5C02336EA49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5258" y="91321"/>
            <a:ext cx="1265836" cy="119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515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117" y="383786"/>
            <a:ext cx="10580914" cy="1929584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труда и социальной защиты РФ</a:t>
            </a:r>
            <a:b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27 декабря 2022г. №819 </a:t>
            </a:r>
            <a:b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целевых показателей по трудоустроенным участников чемпионатов «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2022-2025 годы»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5053232"/>
              </p:ext>
            </p:extLst>
          </p:nvPr>
        </p:nvGraphicFramePr>
        <p:xfrm>
          <a:off x="1222311" y="2313370"/>
          <a:ext cx="9630434" cy="4050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01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5000" y="355848"/>
            <a:ext cx="8381260" cy="567883"/>
          </a:xfrm>
        </p:spPr>
        <p:txBody>
          <a:bodyPr/>
          <a:lstStyle/>
          <a:p>
            <a:pPr algn="ctr"/>
            <a:r>
              <a:rPr lang="ru-RU" sz="1800" b="1" dirty="0">
                <a:latin typeface="+mn-lt"/>
              </a:rPr>
              <a:t>  </a:t>
            </a:r>
            <a:endParaRPr lang="ru-RU" b="1" dirty="0">
              <a:latin typeface="+mn-lt"/>
            </a:endParaRPr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B0A8AD53-2CD2-4D7C-A66C-C3FF39FD022F}"/>
              </a:ext>
            </a:extLst>
          </p:cNvPr>
          <p:cNvSpPr txBox="1">
            <a:spLocks/>
          </p:cNvSpPr>
          <p:nvPr/>
        </p:nvSpPr>
        <p:spPr>
          <a:xfrm>
            <a:off x="3247054" y="186612"/>
            <a:ext cx="7175240" cy="5028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выпускников – инвалидов (СПО) </a:t>
            </a: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19DD55B0-6B0A-4490-9114-6B1FC66CF0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0645283"/>
              </p:ext>
            </p:extLst>
          </p:nvPr>
        </p:nvGraphicFramePr>
        <p:xfrm>
          <a:off x="634181" y="923732"/>
          <a:ext cx="10692580" cy="5747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AAC5BC0F-376F-49CD-9A63-5B4CD5A0B3C3}"/>
              </a:ext>
            </a:extLst>
          </p:cNvPr>
          <p:cNvSpPr txBox="1"/>
          <p:nvPr/>
        </p:nvSpPr>
        <p:spPr>
          <a:xfrm>
            <a:off x="5132746" y="5255639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D04AF3-4388-45C4-8721-C1BB752A04B6}"/>
              </a:ext>
            </a:extLst>
          </p:cNvPr>
          <p:cNvSpPr txBox="1"/>
          <p:nvPr/>
        </p:nvSpPr>
        <p:spPr>
          <a:xfrm>
            <a:off x="3418782" y="3506821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155FB3-B5EC-46CC-94A6-5A246D9C70C7}"/>
              </a:ext>
            </a:extLst>
          </p:cNvPr>
          <p:cNvSpPr txBox="1"/>
          <p:nvPr/>
        </p:nvSpPr>
        <p:spPr>
          <a:xfrm>
            <a:off x="4264704" y="1974912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43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EC2E7D-08D1-493A-9D0A-0FE82285EEA8}"/>
              </a:ext>
            </a:extLst>
          </p:cNvPr>
          <p:cNvSpPr txBox="1"/>
          <p:nvPr/>
        </p:nvSpPr>
        <p:spPr>
          <a:xfrm>
            <a:off x="5724037" y="3839890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757F45-F3F4-49D5-9648-D288EE8979AD}"/>
              </a:ext>
            </a:extLst>
          </p:cNvPr>
          <p:cNvSpPr txBox="1"/>
          <p:nvPr/>
        </p:nvSpPr>
        <p:spPr>
          <a:xfrm>
            <a:off x="9998431" y="2344244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125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95658A-30D7-4B5D-B48C-B7DC13031165}"/>
              </a:ext>
            </a:extLst>
          </p:cNvPr>
          <p:cNvSpPr txBox="1"/>
          <p:nvPr/>
        </p:nvSpPr>
        <p:spPr>
          <a:xfrm>
            <a:off x="2823191" y="4945392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E46105-BF63-4D99-AEB0-2F022D506C58}"/>
              </a:ext>
            </a:extLst>
          </p:cNvPr>
          <p:cNvSpPr txBox="1"/>
          <p:nvPr/>
        </p:nvSpPr>
        <p:spPr>
          <a:xfrm>
            <a:off x="4079361" y="1690724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41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D2881D-6B22-4953-9DB8-32D556D1467B}"/>
              </a:ext>
            </a:extLst>
          </p:cNvPr>
          <p:cNvSpPr txBox="1"/>
          <p:nvPr/>
        </p:nvSpPr>
        <p:spPr>
          <a:xfrm>
            <a:off x="2210756" y="4643574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73FDD7C-75C4-42A3-81EF-5C02336EA4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36" y="128015"/>
            <a:ext cx="1265836" cy="119551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8672293-4C07-4903-A95C-DFCC71A8ED90}"/>
              </a:ext>
            </a:extLst>
          </p:cNvPr>
          <p:cNvSpPr txBox="1"/>
          <p:nvPr/>
        </p:nvSpPr>
        <p:spPr>
          <a:xfrm>
            <a:off x="2193912" y="3137489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175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егиональный центр развития движения «Абилимпикс» | ККОТиП">
            <a:extLst>
              <a:ext uri="{FF2B5EF4-FFF2-40B4-BE49-F238E27FC236}">
                <a16:creationId xmlns:a16="http://schemas.microsoft.com/office/drawing/2014/main" id="{7C136B45-31A9-4A49-B942-5733FEE5D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569" y="240394"/>
            <a:ext cx="750387" cy="90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12BDA16-1DAC-4EA0-B443-2B69D605B352}"/>
              </a:ext>
            </a:extLst>
          </p:cNvPr>
          <p:cNvSpPr txBox="1"/>
          <p:nvPr/>
        </p:nvSpPr>
        <p:spPr>
          <a:xfrm>
            <a:off x="554324" y="1478660"/>
            <a:ext cx="773507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endParaRPr lang="ru-RU" sz="1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D2E891B2-5CF8-4CE5-9327-B93FDAED4A6C}"/>
              </a:ext>
            </a:extLst>
          </p:cNvPr>
          <p:cNvSpPr txBox="1">
            <a:spLocks/>
          </p:cNvSpPr>
          <p:nvPr/>
        </p:nvSpPr>
        <p:spPr>
          <a:xfrm>
            <a:off x="181670" y="1658778"/>
            <a:ext cx="9864152" cy="500043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 «Нижневартовский социально-гуманитарный колледж»,</a:t>
            </a:r>
          </a:p>
          <a:p>
            <a:pPr marL="0" indent="0" algn="ctr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Базовая профессиональная образовательная организация (БПОО),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центр развития движения «</a:t>
            </a:r>
            <a:r>
              <a:rPr lang="ru-RU" sz="1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Ханты – Мансийского автономного округа – Югры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b="1" u="sng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https://t.me/bpoo_hmao_ugra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https://vk.com/public_bpoo_hmao_ugra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http://bpoo.chrge.ru/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8(3466)435470(132,133)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8(3466)465429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https://nv-study.ru/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3FDD7C-75C4-42A3-81EF-5C02336EA4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1361" y="181448"/>
            <a:ext cx="1265836" cy="11955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64FC8F-2005-416A-856A-7912C1788E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5214" y="368498"/>
            <a:ext cx="837064" cy="82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19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нтр профориентационной работы с обучающимися с инвалидностью и ОВЗ | КГБ  ПОУ ХПЭТ">
            <a:extLst>
              <a:ext uri="{FF2B5EF4-FFF2-40B4-BE49-F238E27FC236}">
                <a16:creationId xmlns:a16="http://schemas.microsoft.com/office/drawing/2014/main" id="{946DA640-5F08-4F2E-B9A0-180A0BCFC54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53" y="1485056"/>
            <a:ext cx="1668011" cy="159404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BBD78E2E-6E6C-4B39-B4FD-0E078FE91A6E}"/>
              </a:ext>
            </a:extLst>
          </p:cNvPr>
          <p:cNvSpPr txBox="1"/>
          <p:nvPr/>
        </p:nvSpPr>
        <p:spPr>
          <a:xfrm>
            <a:off x="2006353" y="262745"/>
            <a:ext cx="916175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Базовая профессиональная образовательная организация (БПОО) 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инклюзивного профессионального образования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Ханты – Мансийского автономного округа - Югры </a:t>
            </a:r>
          </a:p>
        </p:txBody>
      </p:sp>
      <p:sp>
        <p:nvSpPr>
          <p:cNvPr id="4" name="object 14">
            <a:extLst>
              <a:ext uri="{FF2B5EF4-FFF2-40B4-BE49-F238E27FC236}">
                <a16:creationId xmlns:a16="http://schemas.microsoft.com/office/drawing/2014/main" id="{993118A4-B6FB-4E86-97EC-03F45F57E349}"/>
              </a:ext>
            </a:extLst>
          </p:cNvPr>
          <p:cNvSpPr txBox="1"/>
          <p:nvPr/>
        </p:nvSpPr>
        <p:spPr>
          <a:xfrm>
            <a:off x="3062134" y="1421319"/>
            <a:ext cx="7050194" cy="5230554"/>
          </a:xfrm>
          <a:prstGeom prst="rect">
            <a:avLst/>
          </a:prstGeom>
        </p:spPr>
        <p:txBody>
          <a:bodyPr vert="horz" wrap="square" lIns="0" tIns="10941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8733" marR="59885" indent="325913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Цель:</a:t>
            </a:r>
          </a:p>
          <a:p>
            <a:pPr marL="58733" marR="59885" indent="325913" algn="just"/>
            <a:endParaRPr lang="ru-RU" sz="1632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8733" marR="59885" indent="325913" algn="just"/>
            <a:r>
              <a:rPr lang="ru-RU" sz="1632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координация развития инклюзивного СПО и ПО</a:t>
            </a:r>
            <a:r>
              <a:rPr lang="ru-RU" sz="1632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разработка и внедрение региональной модели сетевого взаимодействия с ПОО для обеспечения условий доступности получения СПО и ПО для инвалидов и лиц с ОВЗ.</a:t>
            </a:r>
          </a:p>
          <a:p>
            <a:pPr marL="58733" marR="59885" indent="325913" algn="just"/>
            <a:endParaRPr lang="ru-RU" sz="1632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8733" marR="59885" indent="325913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Задачи:</a:t>
            </a:r>
          </a:p>
          <a:p>
            <a:pPr marL="58733" marR="59885" indent="325913" algn="just"/>
            <a:endParaRPr lang="ru-RU" sz="1632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9675" marR="59885" indent="-310942" algn="just">
              <a:buAutoNum type="arabicPeriod"/>
            </a:pPr>
            <a:r>
              <a:rPr lang="ru-RU" sz="1632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и реализация комплекса мер по </a:t>
            </a:r>
            <a:r>
              <a:rPr lang="ru-RU" sz="1632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профессиональной ориентации</a:t>
            </a:r>
            <a:r>
              <a:rPr lang="ru-RU" sz="1632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32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инвалидов и лиц с ОВЗ в целях выбора ими профессии/специальности с учетом их способностей и склонностей.</a:t>
            </a:r>
          </a:p>
          <a:p>
            <a:pPr marL="369675" marR="59885" indent="-310942" algn="just">
              <a:buAutoNum type="arabicPeriod"/>
            </a:pPr>
            <a:endParaRPr lang="ru-RU" sz="1632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9675" marR="59885" indent="-310942" algn="just">
              <a:buAutoNum type="arabicPeriod" startAt="2"/>
            </a:pPr>
            <a:r>
              <a:rPr lang="ru-RU" sz="1632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Содействие в создании условий доступности в ПОО</a:t>
            </a:r>
            <a:r>
              <a:rPr lang="ru-RU" sz="1632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в том числе через организацию сетевого взаимодействия.</a:t>
            </a:r>
          </a:p>
          <a:p>
            <a:pPr marL="369675" marR="59885" indent="-310942" algn="just">
              <a:buAutoNum type="arabicPeriod" startAt="2"/>
            </a:pPr>
            <a:endParaRPr lang="ru-RU" sz="1632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9675" marR="59885" indent="-310942" algn="just">
              <a:buAutoNum type="arabicPeriod" startAt="2"/>
            </a:pPr>
            <a:r>
              <a:rPr lang="ru-RU" sz="1632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Реализация мероприятий по </a:t>
            </a:r>
            <a:r>
              <a:rPr lang="ru-RU" sz="1632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сопровождению инвалидов </a:t>
            </a:r>
            <a:r>
              <a:rPr lang="ru-RU" sz="1632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лиц с ОВЗ при </a:t>
            </a:r>
            <a:r>
              <a:rPr lang="ru-RU" sz="1632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освоении образовательных программ </a:t>
            </a:r>
            <a:r>
              <a:rPr lang="ru-RU" sz="1632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СПО, </a:t>
            </a:r>
            <a:r>
              <a:rPr lang="ru-RU" sz="1632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содействие в</a:t>
            </a:r>
            <a:r>
              <a:rPr lang="ru-RU" sz="1632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их последующем </a:t>
            </a:r>
            <a:r>
              <a:rPr lang="ru-RU" sz="1632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трудоустройстве</a:t>
            </a:r>
            <a:r>
              <a:rPr lang="ru-RU" sz="1632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11516" algn="ctr">
              <a:spcBef>
                <a:spcPts val="5"/>
              </a:spcBef>
            </a:pPr>
            <a:endParaRPr lang="ru-RU" sz="1270" b="1" spc="73" dirty="0">
              <a:solidFill>
                <a:srgbClr val="D2232A"/>
              </a:solidFill>
              <a:latin typeface="Trebuchet MS"/>
              <a:cs typeface="Trebuchet MS"/>
            </a:endParaRPr>
          </a:p>
          <a:p>
            <a:pPr marL="11516">
              <a:spcBef>
                <a:spcPts val="5"/>
              </a:spcBef>
            </a:pPr>
            <a:endParaRPr sz="1270" dirty="0">
              <a:latin typeface="Trebuchet MS"/>
              <a:cs typeface="Trebuchet M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F806CC-30F7-48A7-90F0-897C064B2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112" y="116633"/>
            <a:ext cx="1265836" cy="119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97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63281F4E-5704-45E9-8215-9C8E0EFDFF4B}"/>
              </a:ext>
            </a:extLst>
          </p:cNvPr>
          <p:cNvSpPr txBox="1">
            <a:spLocks/>
          </p:cNvSpPr>
          <p:nvPr/>
        </p:nvSpPr>
        <p:spPr>
          <a:xfrm>
            <a:off x="2295332" y="135294"/>
            <a:ext cx="8621485" cy="70446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образование  Югры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A4C67CD9-D7A4-4341-9F59-6B4AAC7587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3102220"/>
              </p:ext>
            </p:extLst>
          </p:nvPr>
        </p:nvGraphicFramePr>
        <p:xfrm>
          <a:off x="529020" y="1285791"/>
          <a:ext cx="6133037" cy="5012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7F630FFF-841F-4400-A487-06D0E7E409DD}"/>
              </a:ext>
            </a:extLst>
          </p:cNvPr>
          <p:cNvSpPr txBox="1"/>
          <p:nvPr/>
        </p:nvSpPr>
        <p:spPr>
          <a:xfrm>
            <a:off x="5370991" y="2758965"/>
            <a:ext cx="12537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42</a:t>
            </a:r>
            <a:r>
              <a:rPr lang="en-US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+165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BD80F5C-CEB7-45BC-B4B9-C1E1CD62EC08}"/>
              </a:ext>
            </a:extLst>
          </p:cNvPr>
          <p:cNvSpPr txBox="1"/>
          <p:nvPr/>
        </p:nvSpPr>
        <p:spPr>
          <a:xfrm>
            <a:off x="3794935" y="4608512"/>
            <a:ext cx="1110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243+163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A4A674C-D858-4CD9-BE15-2C15C7418F95}"/>
              </a:ext>
            </a:extLst>
          </p:cNvPr>
          <p:cNvSpPr txBox="1"/>
          <p:nvPr/>
        </p:nvSpPr>
        <p:spPr>
          <a:xfrm>
            <a:off x="5245164" y="3704630"/>
            <a:ext cx="1213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371+156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3203FB73-089E-4B21-9F16-DCFBDA9DFF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3199611"/>
              </p:ext>
            </p:extLst>
          </p:nvPr>
        </p:nvGraphicFramePr>
        <p:xfrm>
          <a:off x="6512091" y="1285791"/>
          <a:ext cx="5430029" cy="4963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367093" y="1857754"/>
            <a:ext cx="628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  <a:r>
              <a:rPr lang="en-US" dirty="0"/>
              <a:t>7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1367093" y="2496377"/>
            <a:ext cx="628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314882" y="3176632"/>
            <a:ext cx="628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677275" y="3809122"/>
            <a:ext cx="628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078478" y="4482042"/>
            <a:ext cx="628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827580" y="5154962"/>
            <a:ext cx="508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79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73FDD7C-75C4-42A3-81EF-5C02336EA4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573" y="153955"/>
            <a:ext cx="1265836" cy="119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70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26DE4C-C0CD-9A3B-4B66-FF984A8E3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7456" y="453246"/>
            <a:ext cx="8312793" cy="588101"/>
          </a:xfrm>
        </p:spPr>
        <p:txBody>
          <a:bodyPr>
            <a:normAutofit/>
          </a:bodyPr>
          <a:lstStyle/>
          <a:p>
            <a:pPr algn="ctr"/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Gulim" panose="020B0600000101010101" pitchFamily="34" charset="-127"/>
                <a:cs typeface="Times New Roman" panose="02020603050405020304" pitchFamily="18" charset="0"/>
              </a:rPr>
              <a:t>Доступная среда для инвалидов в учреждениях СПО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D22353-2780-2EA0-045F-4923709FA4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37" y="2990136"/>
            <a:ext cx="2907235" cy="207714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B3A7B91-E521-826A-6BBB-683A0ED7C5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544" y="1015735"/>
            <a:ext cx="2843753" cy="18563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AB2A6E8-94C4-FAAB-BD56-3CDC80CB26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11" y="3016139"/>
            <a:ext cx="2751974" cy="202513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F301529-3901-2FC7-31E5-FF030DEA5B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576" y="1037798"/>
            <a:ext cx="2666339" cy="177092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38087D0-5030-CCD7-514F-B1350E4681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055" y="1026594"/>
            <a:ext cx="2434211" cy="185638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8D70087-8779-3D30-E02A-5C6B2A401B7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44" y="997383"/>
            <a:ext cx="3044593" cy="1893087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5438D8B-D28B-0A06-1E50-61CA75864E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105555"/>
              </p:ext>
            </p:extLst>
          </p:nvPr>
        </p:nvGraphicFramePr>
        <p:xfrm>
          <a:off x="1988598" y="5499141"/>
          <a:ext cx="8350076" cy="5090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50076">
                  <a:extLst>
                    <a:ext uri="{9D8B030D-6E8A-4147-A177-3AD203B41FA5}">
                      <a16:colId xmlns:a16="http://schemas.microsoft.com/office/drawing/2014/main" val="4243107684"/>
                    </a:ext>
                  </a:extLst>
                </a:gridCol>
              </a:tblGrid>
              <a:tr h="5090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полная доступность – 67%                          частичная доступность – 33%</a:t>
                      </a:r>
                    </a:p>
                  </a:txBody>
                  <a:tcPr marL="39370" marR="39370" marT="64770" marB="6477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805269"/>
                  </a:ext>
                </a:extLst>
              </a:tr>
            </a:tbl>
          </a:graphicData>
        </a:graphic>
      </p:graphicFrame>
      <p:sp>
        <p:nvSpPr>
          <p:cNvPr id="5" name="AutoShape 4">
            <a:extLst>
              <a:ext uri="{FF2B5EF4-FFF2-40B4-BE49-F238E27FC236}">
                <a16:creationId xmlns:a16="http://schemas.microsoft.com/office/drawing/2014/main" id="{96EA1D27-4B40-4385-9BF5-3389EBC51A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542232" y="2781396"/>
            <a:ext cx="1247313" cy="124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Школьная мебель для инвалидов по низким ценам - ИП Терешкин | купить в  Екатеринбурге в интернет-магазине мебели &quot;ИП Терешкин&quot;">
            <a:extLst>
              <a:ext uri="{FF2B5EF4-FFF2-40B4-BE49-F238E27FC236}">
                <a16:creationId xmlns:a16="http://schemas.microsoft.com/office/drawing/2014/main" id="{F5DA9713-095C-46A4-9B2D-93737CE7E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010" y="2990136"/>
            <a:ext cx="2066925" cy="2051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Санузел для инвалидов в общественных зданиях: размеры и оборудование">
            <a:extLst>
              <a:ext uri="{FF2B5EF4-FFF2-40B4-BE49-F238E27FC236}">
                <a16:creationId xmlns:a16="http://schemas.microsoft.com/office/drawing/2014/main" id="{78EBFDEB-5265-427F-8A60-584EEC98C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076" y="3016139"/>
            <a:ext cx="2840469" cy="202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425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3FDD7C-75C4-42A3-81EF-5C02336EA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51" y="11841"/>
            <a:ext cx="1265836" cy="1195513"/>
          </a:xfrm>
          <a:prstGeom prst="rect">
            <a:avLst/>
          </a:prstGeom>
        </p:spPr>
      </p:pic>
      <p:sp>
        <p:nvSpPr>
          <p:cNvPr id="11" name="Заголовок 2">
            <a:extLst>
              <a:ext uri="{FF2B5EF4-FFF2-40B4-BE49-F238E27FC236}">
                <a16:creationId xmlns:a16="http://schemas.microsoft.com/office/drawing/2014/main" id="{93EFBE83-A524-452F-AC8A-4880F2DFBDDA}"/>
              </a:ext>
            </a:extLst>
          </p:cNvPr>
          <p:cNvSpPr txBox="1">
            <a:spLocks/>
          </p:cNvSpPr>
          <p:nvPr/>
        </p:nvSpPr>
        <p:spPr>
          <a:xfrm>
            <a:off x="2612573" y="215642"/>
            <a:ext cx="7175240" cy="7267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комплексного сопровождения инвалидов </a:t>
            </a:r>
          </a:p>
          <a:p>
            <a:pPr algn="ctr"/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5ECDE2-360C-4376-A13B-A8DBB4BABDE9}"/>
              </a:ext>
            </a:extLst>
          </p:cNvPr>
          <p:cNvSpPr txBox="1"/>
          <p:nvPr/>
        </p:nvSpPr>
        <p:spPr>
          <a:xfrm>
            <a:off x="842714" y="899738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60" b="1" i="0" u="none" strike="noStrike" kern="1200" cap="none" spc="5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Психолого-педагогическое сопровождение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7514F0-D716-4557-BC20-C6ADC9AE658A}"/>
              </a:ext>
            </a:extLst>
          </p:cNvPr>
          <p:cNvSpPr txBox="1"/>
          <p:nvPr/>
        </p:nvSpPr>
        <p:spPr>
          <a:xfrm>
            <a:off x="865571" y="3735886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тьюторское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9180B5-5393-4DC7-9EC6-F02054132B9B}"/>
              </a:ext>
            </a:extLst>
          </p:cNvPr>
          <p:cNvSpPr txBox="1"/>
          <p:nvPr/>
        </p:nvSpPr>
        <p:spPr>
          <a:xfrm>
            <a:off x="4287464" y="2468388"/>
            <a:ext cx="37157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кураторское 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5C5B47-8053-4F31-BB81-9BE60B5C82D9}"/>
              </a:ext>
            </a:extLst>
          </p:cNvPr>
          <p:cNvSpPr txBox="1"/>
          <p:nvPr/>
        </p:nvSpPr>
        <p:spPr>
          <a:xfrm>
            <a:off x="3352109" y="1765358"/>
            <a:ext cx="4651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Социально-педагогическое сопровождение</a:t>
            </a: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7B1A49-B475-4EB8-81C0-3949C74DCFBB}"/>
              </a:ext>
            </a:extLst>
          </p:cNvPr>
          <p:cNvSpPr txBox="1"/>
          <p:nvPr/>
        </p:nvSpPr>
        <p:spPr>
          <a:xfrm>
            <a:off x="6605095" y="3691853"/>
            <a:ext cx="36373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ассистентское </a:t>
            </a:r>
            <a:endParaRPr lang="ru-RU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190F6076-464B-4676-9914-98D3F0603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6218" y="4190717"/>
            <a:ext cx="3498865" cy="241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Персональный ассистент для инвалидов: в чем суть новой услуги, востребована  ли она, каким категориям доступна - ГОМЕЛЬСКОЕ ОБЛАСТНОЕ ОБЪЕДИНЕНИЕ  ПРОФСОЮЗОВ">
            <a:extLst>
              <a:ext uri="{FF2B5EF4-FFF2-40B4-BE49-F238E27FC236}">
                <a16:creationId xmlns:a16="http://schemas.microsoft.com/office/drawing/2014/main" id="{0F4598AF-AFAB-4758-A8D3-343591104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85239" y="4190717"/>
            <a:ext cx="3848777" cy="256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Отделение социального сопровождения и социальной реабилитации инвалидов |  ОГАУСО «Комплексный центр социального обслуживания населения»">
            <a:extLst>
              <a:ext uri="{FF2B5EF4-FFF2-40B4-BE49-F238E27FC236}">
                <a16:creationId xmlns:a16="http://schemas.microsoft.com/office/drawing/2014/main" id="{9191ED9B-3C6F-459F-8063-D80CCEB60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881" y="942393"/>
            <a:ext cx="3715799" cy="261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Организация учебного процесса для студентов с ограниченными возможностями  здоровья">
            <a:extLst>
              <a:ext uri="{FF2B5EF4-FFF2-40B4-BE49-F238E27FC236}">
                <a16:creationId xmlns:a16="http://schemas.microsoft.com/office/drawing/2014/main" id="{49B37E11-B2C3-481F-A58A-D8A6611B6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6185" y="1551459"/>
            <a:ext cx="2684956" cy="195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352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>
            <a:extLst>
              <a:ext uri="{FF2B5EF4-FFF2-40B4-BE49-F238E27FC236}">
                <a16:creationId xmlns:a16="http://schemas.microsoft.com/office/drawing/2014/main" id="{E079347F-EE11-4FED-8CB6-6ED1D8FF8C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68133" y="0"/>
            <a:ext cx="8610016" cy="12827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ru-RU" altLang="ru-RU" sz="2400" b="1" spc="-5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 дистанционного обучения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F0DD9EB-5964-41CC-B5EC-0E4396F8A9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8286280"/>
              </p:ext>
            </p:extLst>
          </p:nvPr>
        </p:nvGraphicFramePr>
        <p:xfrm>
          <a:off x="5798618" y="1785484"/>
          <a:ext cx="6227619" cy="4237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14C65132-3B78-424E-9CD2-05CB27B740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440366"/>
              </p:ext>
            </p:extLst>
          </p:nvPr>
        </p:nvGraphicFramePr>
        <p:xfrm>
          <a:off x="270824" y="1795263"/>
          <a:ext cx="5275868" cy="4180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3FDD7C-75C4-42A3-81EF-5C02336EA49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2263" y="247650"/>
            <a:ext cx="1265836" cy="11955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C7FFA437-F425-4A8B-A88F-AB699D8D64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852851"/>
              </p:ext>
            </p:extLst>
          </p:nvPr>
        </p:nvGraphicFramePr>
        <p:xfrm>
          <a:off x="3743324" y="901356"/>
          <a:ext cx="8052317" cy="5569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87955">
                  <a:extLst>
                    <a:ext uri="{9D8B030D-6E8A-4147-A177-3AD203B41FA5}">
                      <a16:colId xmlns:a16="http://schemas.microsoft.com/office/drawing/2014/main" val="1016535837"/>
                    </a:ext>
                  </a:extLst>
                </a:gridCol>
                <a:gridCol w="264362">
                  <a:extLst>
                    <a:ext uri="{9D8B030D-6E8A-4147-A177-3AD203B41FA5}">
                      <a16:colId xmlns:a16="http://schemas.microsoft.com/office/drawing/2014/main" val="3103262240"/>
                    </a:ext>
                  </a:extLst>
                </a:gridCol>
              </a:tblGrid>
              <a:tr h="361736">
                <a:tc gridSpan="2">
                  <a:txBody>
                    <a:bodyPr/>
                    <a:lstStyle/>
                    <a:p>
                      <a:pPr marR="3175" indent="45021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0533515"/>
                  </a:ext>
                </a:extLst>
              </a:tr>
              <a:tr h="997331">
                <a:tc>
                  <a:txBody>
                    <a:bodyPr/>
                    <a:lstStyle/>
                    <a:p>
                      <a:pPr marR="3175" indent="450215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двухразовым питанием </a:t>
                      </a: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(дети-инвалиды, инвалиды I и II группы, инвалиды с детства)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175" indent="2032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526374"/>
                  </a:ext>
                </a:extLst>
              </a:tr>
              <a:tr h="6866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Государственная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социальная стипендия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0269146"/>
                  </a:ext>
                </a:extLst>
              </a:tr>
              <a:tr h="5434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Бесплатное место в общежитии</a:t>
                      </a:r>
                    </a:p>
                  </a:txBody>
                  <a:tcPr marL="51435" marR="5143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947532"/>
                  </a:ext>
                </a:extLst>
              </a:tr>
              <a:tr h="1267768">
                <a:tc>
                  <a:txBody>
                    <a:bodyPr/>
                    <a:lstStyle/>
                    <a:p>
                      <a:pPr marR="3175" indent="450215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Студенты из числа инвалидов, проживающие на территории ХМАО – Югры и обучающиеся в </a:t>
                      </a:r>
                      <a:r>
                        <a:rPr lang="ru-RU" sz="18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организациях высшего и среднего профессионального образования имеют право </a:t>
                      </a:r>
                      <a:r>
                        <a:rPr lang="ru-RU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оплату обучения </a:t>
                      </a:r>
                      <a:r>
                        <a:rPr lang="ru-RU" sz="18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на возмещение затрат на оплату обучения</a:t>
                      </a:r>
                      <a:r>
                        <a:rPr lang="ru-RU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8651892"/>
                  </a:ext>
                </a:extLst>
              </a:tr>
              <a:tr h="957595">
                <a:tc>
                  <a:txBody>
                    <a:bodyPr/>
                    <a:lstStyle/>
                    <a:p>
                      <a:pPr marR="3175" indent="450215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Преимущественное право зачисления </a:t>
                      </a: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организацию профобразования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 прочих равных условиях.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2863446"/>
                  </a:ext>
                </a:extLst>
              </a:tr>
              <a:tr h="754583">
                <a:tc>
                  <a:txBody>
                    <a:bodyPr/>
                    <a:lstStyle/>
                    <a:p>
                      <a:pPr marR="3175" indent="450215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Инвалиды вправе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повторно </a:t>
                      </a: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получить профессиональное образование по другой профессии за счет бюджетных средств.</a:t>
                      </a: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7367519"/>
                  </a:ext>
                </a:extLst>
              </a:tr>
            </a:tbl>
          </a:graphicData>
        </a:graphic>
      </p:graphicFrame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D9A5E33-394D-4BBF-A5FB-A91EEE07EC18}"/>
              </a:ext>
            </a:extLst>
          </p:cNvPr>
          <p:cNvSpPr txBox="1">
            <a:spLocks/>
          </p:cNvSpPr>
          <p:nvPr/>
        </p:nvSpPr>
        <p:spPr>
          <a:xfrm>
            <a:off x="2761862" y="293914"/>
            <a:ext cx="8528178" cy="43799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поддержка студентов из числа инвалидов</a:t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908BF1-7CC1-4D21-AD39-78F3202F9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042" y="3208039"/>
            <a:ext cx="749873" cy="2926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72AF25-7F33-4F15-A8FF-A61F2F654B47}"/>
              </a:ext>
            </a:extLst>
          </p:cNvPr>
          <p:cNvSpPr txBox="1"/>
          <p:nvPr/>
        </p:nvSpPr>
        <p:spPr>
          <a:xfrm>
            <a:off x="279103" y="1479855"/>
            <a:ext cx="3422855" cy="46922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программа Ханты-Мансийского автономного округа – Югры  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"Развитие образования" 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ХМАО -Югры от 30 декабря 2021 г. N 634-п 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 – 54 человек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64 человек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50 человек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студентам 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оплачено коммерческое обучение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2131D2-DD87-431F-9DB1-94605B674FCD}"/>
              </a:ext>
            </a:extLst>
          </p:cNvPr>
          <p:cNvSpPr txBox="1"/>
          <p:nvPr/>
        </p:nvSpPr>
        <p:spPr>
          <a:xfrm>
            <a:off x="2339653" y="6286114"/>
            <a:ext cx="91673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73FDD7C-75C4-42A3-81EF-5C02336EA4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52" y="0"/>
            <a:ext cx="1265836" cy="119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98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3AAECF0-FEB4-488B-9F6C-529078E4E3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59">
            <a:extLst>
              <a:ext uri="{FF2B5EF4-FFF2-40B4-BE49-F238E27FC236}">
                <a16:creationId xmlns:a16="http://schemas.microsoft.com/office/drawing/2014/main" id="{F16897A1-EF88-406E-8F56-FFA46645E6E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965227" y="158621"/>
            <a:ext cx="7952879" cy="881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altLang="en-US" sz="2000" b="1" dirty="0">
                <a:solidFill>
                  <a:schemeClr val="tx2"/>
                </a:solidFill>
                <a:ea typeface="思源宋体 Heavy" panose="02020900000000000000" pitchFamily="18" charset="-122"/>
                <a:cs typeface="Arial" panose="020B0604020202020204" pitchFamily="34" charset="0"/>
                <a:sym typeface="Arial" panose="020B0604020202020204" pitchFamily="34" charset="0"/>
              </a:rPr>
              <a:t>ДВИЖЕНИЕ АБИЛИМПИКС 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06F4C9BB-3C5E-446B-AA55-AB0E64C06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64780" cy="1194516"/>
          </a:xfrm>
          <a:prstGeom prst="rect">
            <a:avLst/>
          </a:prstGeom>
        </p:spPr>
      </p:pic>
      <p:sp>
        <p:nvSpPr>
          <p:cNvPr id="22" name="TextBox 6">
            <a:extLst>
              <a:ext uri="{FF2B5EF4-FFF2-40B4-BE49-F238E27FC236}">
                <a16:creationId xmlns:a16="http://schemas.microsoft.com/office/drawing/2014/main" id="{9ADE54BF-C2B8-4C30-ADC2-74D3C6613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4556" y="1194320"/>
            <a:ext cx="7156579" cy="51398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</a:t>
            </a:r>
            <a:r>
              <a:rPr lang="ru-RU" alt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профессионального самоопределения инвалидов, содействию  трудоустройству 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профессиональной подготовки обучающихся с инвалидностью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профессиональная ориентация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трудоустройству и социокультурной инклюзии в обществе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endParaRPr lang="ru-RU" altLang="ru-R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endParaRPr lang="ru-RU" altLang="ru-R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с 14 лет, студенты, специалисты</a:t>
            </a:r>
          </a:p>
          <a:p>
            <a:pPr marL="0" indent="0"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ru-RU" altLang="ru-R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региональные, муниципальные органы власти, организации, учреждения, предприятия (работодатели), работодатели, общественные организации инвалидов, социально ориентированные некоммерческие организации, средства массовой информации,  эксперты, добровольцы.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39">
            <a:extLst>
              <a:ext uri="{FF2B5EF4-FFF2-40B4-BE49-F238E27FC236}">
                <a16:creationId xmlns:a16="http://schemas.microsoft.com/office/drawing/2014/main" id="{90172955-620A-4567-A203-3813E8C8985B}"/>
              </a:ext>
            </a:extLst>
          </p:cNvPr>
          <p:cNvSpPr txBox="1"/>
          <p:nvPr/>
        </p:nvSpPr>
        <p:spPr>
          <a:xfrm>
            <a:off x="5438112" y="788232"/>
            <a:ext cx="944026" cy="39754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ru-RU" altLang="en-US" b="1" dirty="0">
                <a:solidFill>
                  <a:schemeClr val="tx2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ЦЕЛИ</a:t>
            </a:r>
            <a:endParaRPr lang="en-US" altLang="en-US" b="1" dirty="0">
              <a:solidFill>
                <a:schemeClr val="tx2"/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TextBox 39">
            <a:extLst>
              <a:ext uri="{FF2B5EF4-FFF2-40B4-BE49-F238E27FC236}">
                <a16:creationId xmlns:a16="http://schemas.microsoft.com/office/drawing/2014/main" id="{72C63ABE-A052-4CB8-8130-86A59BDD3E26}"/>
              </a:ext>
            </a:extLst>
          </p:cNvPr>
          <p:cNvSpPr txBox="1"/>
          <p:nvPr/>
        </p:nvSpPr>
        <p:spPr>
          <a:xfrm>
            <a:off x="5357245" y="3758480"/>
            <a:ext cx="2643132" cy="39754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ru-RU" altLang="en-US" b="1" dirty="0">
                <a:solidFill>
                  <a:schemeClr val="tx2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УЧАСТНИКИ</a:t>
            </a:r>
            <a:endParaRPr lang="en-US" altLang="en-US" b="1" dirty="0">
              <a:solidFill>
                <a:schemeClr val="tx2"/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TextBox 39">
            <a:extLst>
              <a:ext uri="{FF2B5EF4-FFF2-40B4-BE49-F238E27FC236}">
                <a16:creationId xmlns:a16="http://schemas.microsoft.com/office/drawing/2014/main" id="{450022E7-E2C5-4734-9332-4CCD12CA3DDE}"/>
              </a:ext>
            </a:extLst>
          </p:cNvPr>
          <p:cNvSpPr txBox="1"/>
          <p:nvPr/>
        </p:nvSpPr>
        <p:spPr>
          <a:xfrm>
            <a:off x="5379017" y="4582681"/>
            <a:ext cx="2643132" cy="39754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ru-RU" altLang="en-US" b="1" dirty="0">
                <a:solidFill>
                  <a:schemeClr val="tx2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ПАРТНЕРЫ</a:t>
            </a:r>
            <a:endParaRPr lang="en-US" altLang="en-US" b="1" dirty="0">
              <a:solidFill>
                <a:schemeClr val="tx2"/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F36BF2-3980-4C15-A29D-C9C66D8D6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264" y="3564294"/>
            <a:ext cx="4688632" cy="3125755"/>
          </a:xfrm>
          <a:prstGeom prst="rect">
            <a:avLst/>
          </a:prstGeom>
        </p:spPr>
      </p:pic>
      <p:sp>
        <p:nvSpPr>
          <p:cNvPr id="26" name="TextBox 39">
            <a:extLst>
              <a:ext uri="{FF2B5EF4-FFF2-40B4-BE49-F238E27FC236}">
                <a16:creationId xmlns:a16="http://schemas.microsoft.com/office/drawing/2014/main" id="{6A8108EF-6FCC-48DA-A704-17A85D074524}"/>
              </a:ext>
            </a:extLst>
          </p:cNvPr>
          <p:cNvSpPr txBox="1"/>
          <p:nvPr/>
        </p:nvSpPr>
        <p:spPr>
          <a:xfrm>
            <a:off x="1002958" y="841106"/>
            <a:ext cx="3447744" cy="2583229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20000"/>
          </a:bodyPr>
          <a:lstStyle/>
          <a:p>
            <a:pPr algn="ctr">
              <a:lnSpc>
                <a:spcPct val="170000"/>
              </a:lnSpc>
            </a:pPr>
            <a:r>
              <a:rPr lang="ru-RU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思源黑体 CN Light" panose="020B03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Нижневартовский социально – гуманитарный колледж – региональный центр развития движения «</a:t>
            </a:r>
            <a:r>
              <a:rPr lang="ru-RU" altLang="en-US" sz="2000" b="1" dirty="0" err="1">
                <a:solidFill>
                  <a:schemeClr val="tx2"/>
                </a:solidFill>
                <a:latin typeface="Times New Roman" panose="02020603050405020304" pitchFamily="18" charset="0"/>
                <a:ea typeface="思源黑体 CN Light" panose="020B03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Абилимпикс</a:t>
            </a:r>
            <a:r>
              <a:rPr lang="ru-RU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思源黑体 CN Light" panose="020B03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» </a:t>
            </a:r>
          </a:p>
          <a:p>
            <a:pPr algn="ctr">
              <a:lnSpc>
                <a:spcPct val="170000"/>
              </a:lnSpc>
            </a:pPr>
            <a:r>
              <a:rPr lang="ru-RU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思源黑体 CN Light" panose="020B03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в Ханты – Мансийском автономном округе - Югре</a:t>
            </a:r>
            <a:endParaRPr lang="en-US" altLang="en-US" sz="2000" b="1" dirty="0">
              <a:solidFill>
                <a:schemeClr val="tx2"/>
              </a:solidFill>
              <a:latin typeface="Times New Roman" panose="02020603050405020304" pitchFamily="18" charset="0"/>
              <a:ea typeface="思源黑体 CN Light" panose="020B0300000000000000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159A77-8050-4AD9-80AD-C255078A2A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917" y="3601616"/>
            <a:ext cx="4578454" cy="305111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81760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760B5BF5-C81E-430F-B004-3A8E50A0D301}"/>
              </a:ext>
            </a:extLst>
          </p:cNvPr>
          <p:cNvGraphicFramePr/>
          <p:nvPr/>
        </p:nvGraphicFramePr>
        <p:xfrm>
          <a:off x="1711382" y="460719"/>
          <a:ext cx="8798768" cy="5800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30D3097-161B-4A9C-BC69-C2EEA4E763E1}"/>
              </a:ext>
            </a:extLst>
          </p:cNvPr>
          <p:cNvSpPr txBox="1"/>
          <p:nvPr/>
        </p:nvSpPr>
        <p:spPr>
          <a:xfrm>
            <a:off x="4210049" y="3360780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BE6FBE-DF1D-46C4-A934-018FBA12EEA3}"/>
              </a:ext>
            </a:extLst>
          </p:cNvPr>
          <p:cNvSpPr txBox="1"/>
          <p:nvPr/>
        </p:nvSpPr>
        <p:spPr>
          <a:xfrm>
            <a:off x="7886703" y="3711059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CB0011-D8BF-4D86-9308-8265ACBB0633}"/>
              </a:ext>
            </a:extLst>
          </p:cNvPr>
          <p:cNvSpPr txBox="1"/>
          <p:nvPr/>
        </p:nvSpPr>
        <p:spPr>
          <a:xfrm>
            <a:off x="2609849" y="3711059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139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146BED-D03F-4A03-90D8-A44C92483491}"/>
              </a:ext>
            </a:extLst>
          </p:cNvPr>
          <p:cNvSpPr txBox="1"/>
          <p:nvPr/>
        </p:nvSpPr>
        <p:spPr>
          <a:xfrm>
            <a:off x="5810249" y="3059668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79C3D6-9F8F-427F-9687-508CF1B74EC3}"/>
              </a:ext>
            </a:extLst>
          </p:cNvPr>
          <p:cNvSpPr txBox="1"/>
          <p:nvPr/>
        </p:nvSpPr>
        <p:spPr>
          <a:xfrm>
            <a:off x="7486649" y="2320409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290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AAF03E-32A9-422E-B594-00F99538B1FD}"/>
              </a:ext>
            </a:extLst>
          </p:cNvPr>
          <p:cNvSpPr txBox="1"/>
          <p:nvPr/>
        </p:nvSpPr>
        <p:spPr>
          <a:xfrm>
            <a:off x="9134474" y="1434584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319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AE395B-07FA-4A2C-9138-2AD0AFE57436}"/>
              </a:ext>
            </a:extLst>
          </p:cNvPr>
          <p:cNvSpPr txBox="1"/>
          <p:nvPr/>
        </p:nvSpPr>
        <p:spPr>
          <a:xfrm>
            <a:off x="9458328" y="3465167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0759A8-70CD-4D98-8C08-E899D123D638}"/>
              </a:ext>
            </a:extLst>
          </p:cNvPr>
          <p:cNvSpPr txBox="1"/>
          <p:nvPr/>
        </p:nvSpPr>
        <p:spPr>
          <a:xfrm>
            <a:off x="8691564" y="4555392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3310C4-D1E3-4DC9-9999-99E4ACA7A584}"/>
              </a:ext>
            </a:extLst>
          </p:cNvPr>
          <p:cNvSpPr txBox="1"/>
          <p:nvPr/>
        </p:nvSpPr>
        <p:spPr>
          <a:xfrm>
            <a:off x="7105652" y="4616618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68E4D7-4441-4B9D-B31C-C0E91BC44860}"/>
              </a:ext>
            </a:extLst>
          </p:cNvPr>
          <p:cNvSpPr txBox="1"/>
          <p:nvPr/>
        </p:nvSpPr>
        <p:spPr>
          <a:xfrm>
            <a:off x="6263851" y="3987104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108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3FE755-ACF5-4645-81D1-B2960A7053D4}"/>
              </a:ext>
            </a:extLst>
          </p:cNvPr>
          <p:cNvSpPr txBox="1"/>
          <p:nvPr/>
        </p:nvSpPr>
        <p:spPr>
          <a:xfrm>
            <a:off x="5414960" y="4660254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486DA6-107E-4ABE-B4AF-AF7D42157747}"/>
              </a:ext>
            </a:extLst>
          </p:cNvPr>
          <p:cNvSpPr txBox="1"/>
          <p:nvPr/>
        </p:nvSpPr>
        <p:spPr>
          <a:xfrm>
            <a:off x="4557710" y="4127064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8FB2D13-7E04-44BB-9A41-FE34E5C0BC22}"/>
              </a:ext>
            </a:extLst>
          </p:cNvPr>
          <p:cNvSpPr txBox="1"/>
          <p:nvPr/>
        </p:nvSpPr>
        <p:spPr>
          <a:xfrm>
            <a:off x="3829048" y="4660254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F95808-0B17-446F-A1A0-830D1AC8FDF7}"/>
              </a:ext>
            </a:extLst>
          </p:cNvPr>
          <p:cNvSpPr txBox="1"/>
          <p:nvPr/>
        </p:nvSpPr>
        <p:spPr>
          <a:xfrm>
            <a:off x="2953911" y="4318726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C1A168-B654-43CE-A33A-109D456D6A4B}"/>
              </a:ext>
            </a:extLst>
          </p:cNvPr>
          <p:cNvSpPr txBox="1"/>
          <p:nvPr/>
        </p:nvSpPr>
        <p:spPr>
          <a:xfrm>
            <a:off x="2162171" y="4801284"/>
            <a:ext cx="847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34AEC99-6D63-4C4E-9B60-D64D52E72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3486" y="173928"/>
            <a:ext cx="1328300" cy="13283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3FDD7C-75C4-42A3-81EF-5C02336EA4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831" y="173928"/>
            <a:ext cx="1265836" cy="119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21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5548</TotalTime>
  <Words>686</Words>
  <Application>Microsoft Office PowerPoint</Application>
  <PresentationFormat>Широкоэкранный</PresentationFormat>
  <Paragraphs>150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Tahoma</vt:lpstr>
      <vt:lpstr>Times New Roman</vt:lpstr>
      <vt:lpstr>Trebuchet MS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Доступная среда для инвалидов в учреждениях СПО</vt:lpstr>
      <vt:lpstr>Презентация PowerPoint</vt:lpstr>
      <vt:lpstr>Условия  дистанционного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Приказ Министерства труда и социальной защиты РФ от 27 декабря 2022г. №819  «Об утверждении целевых показателей по трудоустроенным участников чемпионатов «Абилимпикс»  на 2022-2025 годы» </vt:lpstr>
      <vt:lpstr>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Щепотин Дмитрий Викторович</dc:creator>
  <cp:lastModifiedBy>Гурьева Светлана Леонидовна</cp:lastModifiedBy>
  <cp:revision>358</cp:revision>
  <dcterms:created xsi:type="dcterms:W3CDTF">2021-08-31T08:45:52Z</dcterms:created>
  <dcterms:modified xsi:type="dcterms:W3CDTF">2025-02-06T07:09:04Z</dcterms:modified>
</cp:coreProperties>
</file>