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6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50" d="100"/>
          <a:sy n="150" d="100"/>
        </p:scale>
        <p:origin x="576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F73640-78F3-A898-03D0-BDA29D7BE7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D699309-5F1C-4F34-A78E-83800F8CB5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9A7F3C-77D0-A188-CBA3-2B57714B1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A3850-4E17-4032-9D03-E2ECE2DB648F}" type="datetimeFigureOut">
              <a:rPr lang="ru-RU" smtClean="0"/>
              <a:t>24.06.2026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7E2898B-9C74-3CDF-BDB2-76C7FC72D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953B13-0FC7-71B3-084F-628A982D7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4690-E54F-4D61-9ECA-02642816E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493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EAF2FF-8F5F-B01D-A81D-70ECC496C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89F84FC-E137-11D7-6771-ECF7362705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7D859B-4458-E896-C3F3-84BC1E914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A3850-4E17-4032-9D03-E2ECE2DB648F}" type="datetimeFigureOut">
              <a:rPr lang="ru-RU" smtClean="0"/>
              <a:t>24.06.2026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372D73-539E-A2EE-D5EB-B505E7675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C1FAB8-10FE-7D8C-27EA-A6D8A8BFE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4690-E54F-4D61-9ECA-02642816E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57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3B308A6-ABBA-4BAB-88EC-3D33DF5D35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9A0D005-54B6-956A-CBBD-F26DF9B6EF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E1591F-B50D-C3DE-E52B-6CF0099EE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A3850-4E17-4032-9D03-E2ECE2DB648F}" type="datetimeFigureOut">
              <a:rPr lang="ru-RU" smtClean="0"/>
              <a:t>24.06.2026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1721B4-82EE-61CE-0115-6D5F3F2E3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5D555B-FC19-DA34-CF32-F8A87BC74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4690-E54F-4D61-9ECA-02642816E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42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01717A-29C4-1F26-273B-CEFA2C050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57159D-9145-C256-E344-B3EAD27C5C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C938BF-38ED-81CD-3551-3BF2E75B5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A3850-4E17-4032-9D03-E2ECE2DB648F}" type="datetimeFigureOut">
              <a:rPr lang="ru-RU" smtClean="0"/>
              <a:t>24.06.2026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7EB874-2085-18FF-2C6E-00EC73BE3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6B614F-1319-3248-CA92-C0E536948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4690-E54F-4D61-9ECA-02642816E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141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4D6A3F-A3A7-2CC9-A567-26D9CC837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07EBBF9-CB0A-2360-251B-0E6EC74C3A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A48CBD-5DA9-FC22-7BBF-1F691F462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A3850-4E17-4032-9D03-E2ECE2DB648F}" type="datetimeFigureOut">
              <a:rPr lang="ru-RU" smtClean="0"/>
              <a:t>24.06.2026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8DAF05-98B9-9366-48EC-3C4578C35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30805B-E035-3FBF-6FEE-28BCA84C8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4690-E54F-4D61-9ECA-02642816E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723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F123AA-0A34-5BA2-C411-B55053A6C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E28EDB-A6CA-95E9-F5BE-F745AA74E8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8C62390-F884-F68D-AA90-2F5E570B4E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2104A4E-81FA-2944-1019-233BC72F4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A3850-4E17-4032-9D03-E2ECE2DB648F}" type="datetimeFigureOut">
              <a:rPr lang="ru-RU" smtClean="0"/>
              <a:t>24.06.2026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0CB3DD4-2682-4F38-0294-2B0014DAC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AB843E0-002B-24C5-7A45-9C69ADFBA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4690-E54F-4D61-9ECA-02642816E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137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F9B173-2726-68FB-D0E5-5053893D1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53501AC-7F76-9EF7-E6E7-4296EF3449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E87735F-4FA3-516D-F5DE-7013BA18FC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140B57F-4DCF-159C-1908-372745AA2D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1AFCA6F-FFAF-E04D-3E32-D769D47B7D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246575B-C47C-4418-952D-E0AB5661D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A3850-4E17-4032-9D03-E2ECE2DB648F}" type="datetimeFigureOut">
              <a:rPr lang="ru-RU" smtClean="0"/>
              <a:t>24.06.2026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A83575B-FF5D-C9F9-438F-9ABC5763B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1EFD4CF-1FE5-9A91-DAA2-31AE3D3E0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4690-E54F-4D61-9ECA-02642816E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742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4DAF2A-280A-846C-7581-231559A5A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7075E70-92C3-4E75-397A-07A07A2F4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A3850-4E17-4032-9D03-E2ECE2DB648F}" type="datetimeFigureOut">
              <a:rPr lang="ru-RU" smtClean="0"/>
              <a:t>24.06.2026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8E30471-CD16-92D4-EEF1-3D77AC2D9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568B864-73EE-6002-3F49-364CFCF08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4690-E54F-4D61-9ECA-02642816E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610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15CC3E4-EB1E-1873-EF8A-EF258A842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A3850-4E17-4032-9D03-E2ECE2DB648F}" type="datetimeFigureOut">
              <a:rPr lang="ru-RU" smtClean="0"/>
              <a:t>24.06.2026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5EFC0D8-0274-02E5-D4B0-0643408FC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2C214FC-D749-A404-1E5B-3EC0774CA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4690-E54F-4D61-9ECA-02642816E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255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A18CBB-A66B-68B3-6403-DBF077970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2226C6-30F3-EB06-43EC-E15884A822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1791D17-6CC5-A986-58AE-558618F367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96EE941-DE30-A33D-F598-7972D8398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A3850-4E17-4032-9D03-E2ECE2DB648F}" type="datetimeFigureOut">
              <a:rPr lang="ru-RU" smtClean="0"/>
              <a:t>24.06.2026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A06C0A9-7477-0362-6239-177F99F43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8BE52BD-B1E9-80E7-EB00-99BF7FAD2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4690-E54F-4D61-9ECA-02642816E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006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B46783-67BB-C0E2-547A-65BA2E1D0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AEB402A-3A31-5401-C8E0-1E07263C3A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6AB6E20-1142-5700-FDF3-E3C80D2D19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7875D88-9CA6-0AAF-98EB-09E8F1042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A3850-4E17-4032-9D03-E2ECE2DB648F}" type="datetimeFigureOut">
              <a:rPr lang="ru-RU" smtClean="0"/>
              <a:t>24.06.2026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778EDAF-2959-0123-0EB7-D741460B1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E3C0E49-F5A4-8355-97C8-111EECBA9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4690-E54F-4D61-9ECA-02642816E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609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D5CE37-EA69-9DB5-3F1F-4BFC9F298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739C2B8-B8A3-CEA7-7BEA-3B44604828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F4FAC6-DA07-4B19-64A8-71D6592074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A3850-4E17-4032-9D03-E2ECE2DB648F}" type="datetimeFigureOut">
              <a:rPr lang="ru-RU" smtClean="0"/>
              <a:t>24.06.2026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EE6215-D31F-3FA1-1BF2-9E0497CE44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5310B6D-3634-9CFD-B324-27CAA9565F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A4690-E54F-4D61-9ECA-02642816E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055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2026-06-23 17-36-20 (online-video-cutter.com) (1)">
            <a:hlinkClick r:id="" action="ppaction://media"/>
            <a:extLst>
              <a:ext uri="{FF2B5EF4-FFF2-40B4-BE49-F238E27FC236}">
                <a16:creationId xmlns:a16="http://schemas.microsoft.com/office/drawing/2014/main" id="{E2199D16-9843-48A3-F090-C36CFA56BDE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40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4AD11-E26A-A7A1-A9CB-502BDE6A7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36B97626-60C0-D08C-81FA-CE63A00D8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669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29CDE-2FF5-719B-A2D7-AE4820CFD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6AAFAC9-21D4-55D0-9519-B51761E2A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2729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B358F-BF62-4623-DA9A-27626FEEC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E933C5B-B378-32D5-A29C-EB7DFE4A8A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155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9480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976CB-CC21-0B3D-71CC-BCDAF7493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07FE02B-53CC-ACEC-744D-F69BA2C77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6296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828559-6C37-60C6-6FE8-5F082F86A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5191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E583C-80DA-2B5F-71FA-CC48E9B68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749E364-E25D-6100-CCBF-AAD605EE90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942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D83F52-E0C8-3554-C4C3-94F02BE7D1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015AD99-BCF7-600C-950E-BAE8B3E111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877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91ACD-4261-A9B6-9634-AA0E8328D9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5DC15B7-83FE-7F95-BF80-752A5CE96F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1808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AC64E0-134B-80F8-7313-49A78E1F5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066E940-8CA2-E846-CDA3-397E7F0BA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6227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669AD-D61F-CBC6-AD5D-4A650AD0F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16F0B92-4F2D-323F-81E4-99D653A8B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687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814226F5-3902-DEA9-F135-4F7BC3C8D7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1006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6B31253-2078-2A1A-1773-68242727F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999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7A55F6-64A4-624F-5CBD-B9660F9A92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84F650D-B74A-CCFB-C8D0-FCE3592C1B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44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ABB59B-5683-D26D-EB10-9E766CBAC3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9F648672-12FA-77FB-79DF-4BF1858AC9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74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B04917-E558-BB96-3C2B-B172626FC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3C451DAF-A639-58C6-71E3-4E1A4074AD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538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6458B9-F307-5D8C-C9A2-20C34E3BF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A199C5C-3FA7-49A9-5CA7-CB51EA4D7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501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52973-48E2-CDC1-461D-9674F303B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168CCFD6-9877-0080-2D3B-37CFE6B138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613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D5CB7-F44D-CCFB-4F11-2C4E8A23A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D635076-2044-F76D-F05A-F8A47FC5CA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999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5E1E82-2E95-B7A3-85B3-9A6A1CE445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94B303E-0A1B-E031-02FA-1968741089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7300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0</Words>
  <Application>Microsoft Office PowerPoint</Application>
  <PresentationFormat>Широкоэкранный</PresentationFormat>
  <Paragraphs>0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Алла А. Дайнеко</dc:creator>
  <cp:lastModifiedBy>Алла А. Дайнеко</cp:lastModifiedBy>
  <cp:revision>2</cp:revision>
  <dcterms:created xsi:type="dcterms:W3CDTF">2026-06-23T12:41:30Z</dcterms:created>
  <dcterms:modified xsi:type="dcterms:W3CDTF">2026-06-24T11:29:13Z</dcterms:modified>
</cp:coreProperties>
</file>